
<file path=[Content_Types].xml><?xml version="1.0" encoding="utf-8"?>
<Types xmlns="http://schemas.openxmlformats.org/package/2006/content-types">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ms-powerpoint.changesinfo+xml" PartName="/ppt/changesInfos/changesInfo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Lst>
  <p:sldIdLst>
    <p:sldId id="256" r:id="rId2"/>
    <p:sldId id="262" r:id="rId3"/>
    <p:sldId id="298" r:id="rId4"/>
    <p:sldId id="305" r:id="rId5"/>
    <p:sldId id="291" r:id="rId6"/>
    <p:sldId id="297" r:id="rId7"/>
    <p:sldId id="292" r:id="rId8"/>
    <p:sldId id="293" r:id="rId9"/>
    <p:sldId id="294" r:id="rId10"/>
    <p:sldId id="295" r:id="rId11"/>
    <p:sldId id="296" r:id="rId12"/>
    <p:sldId id="306" r:id="rId13"/>
    <p:sldId id="307" r:id="rId14"/>
    <p:sldId id="299" r:id="rId15"/>
    <p:sldId id="301" r:id="rId16"/>
    <p:sldId id="302"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NTH SHANKAR JAJAPURE" userId="235d9e2bd4aacaad" providerId="LiveId" clId="{AC41CBD9-9BFE-446B-8482-1633AD938EB9}"/>
    <pc:docChg chg="delSld modSld">
      <pc:chgData name="SUMANTH SHANKAR JAJAPURE" userId="235d9e2bd4aacaad" providerId="LiveId" clId="{AC41CBD9-9BFE-446B-8482-1633AD938EB9}" dt="2022-04-11T02:56:31.690" v="1" actId="2696"/>
      <pc:docMkLst>
        <pc:docMk/>
      </pc:docMkLst>
      <pc:sldChg chg="modSp mod">
        <pc:chgData name="SUMANTH SHANKAR JAJAPURE" userId="235d9e2bd4aacaad" providerId="LiveId" clId="{AC41CBD9-9BFE-446B-8482-1633AD938EB9}" dt="2022-04-11T02:54:29.601" v="0" actId="20577"/>
        <pc:sldMkLst>
          <pc:docMk/>
          <pc:sldMk cId="1967007759" sldId="256"/>
        </pc:sldMkLst>
        <pc:spChg chg="mod">
          <ac:chgData name="SUMANTH SHANKAR JAJAPURE" userId="235d9e2bd4aacaad" providerId="LiveId" clId="{AC41CBD9-9BFE-446B-8482-1633AD938EB9}" dt="2022-04-11T02:54:29.601" v="0" actId="20577"/>
          <ac:spMkLst>
            <pc:docMk/>
            <pc:sldMk cId="1967007759" sldId="256"/>
            <ac:spMk id="3" creationId="{1E30865F-B1AA-4374-83C7-62B0551D2CBA}"/>
          </ac:spMkLst>
        </pc:spChg>
      </pc:sldChg>
      <pc:sldChg chg="del">
        <pc:chgData name="SUMANTH SHANKAR JAJAPURE" userId="235d9e2bd4aacaad" providerId="LiveId" clId="{AC41CBD9-9BFE-446B-8482-1633AD938EB9}" dt="2022-04-11T02:56:31.690" v="1" actId="2696"/>
        <pc:sldMkLst>
          <pc:docMk/>
          <pc:sldMk cId="3453476261" sldId="3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B560-0C0C-479D-B598-1D9F319B43A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EBA9C2A-9716-4CC1-8DA3-8D106731CAD8}">
      <dgm:prSet/>
      <dgm:spPr/>
      <dgm:t>
        <a:bodyPr/>
        <a:lstStyle/>
        <a:p>
          <a:r>
            <a:rPr lang="en-US" dirty="0">
              <a:latin typeface="Amasis MT Pro" panose="02040504050005020304" pitchFamily="18" charset="0"/>
            </a:rPr>
            <a:t>Introduction</a:t>
          </a:r>
        </a:p>
      </dgm:t>
    </dgm:pt>
    <dgm:pt modelId="{15FE85F8-344F-46FF-856E-81512835987C}" type="parTrans" cxnId="{142E2098-163A-44AB-B98B-6A2A373B2A3E}">
      <dgm:prSet/>
      <dgm:spPr/>
      <dgm:t>
        <a:bodyPr/>
        <a:lstStyle/>
        <a:p>
          <a:endParaRPr lang="en-US"/>
        </a:p>
      </dgm:t>
    </dgm:pt>
    <dgm:pt modelId="{A4E5B9BE-0A6C-469B-A45F-4FB36A364762}" type="sibTrans" cxnId="{142E2098-163A-44AB-B98B-6A2A373B2A3E}">
      <dgm:prSet/>
      <dgm:spPr/>
      <dgm:t>
        <a:bodyPr/>
        <a:lstStyle/>
        <a:p>
          <a:endParaRPr lang="en-US"/>
        </a:p>
      </dgm:t>
    </dgm:pt>
    <dgm:pt modelId="{41F1B974-0ED5-4BB9-A325-72312B8BF76A}">
      <dgm:prSet/>
      <dgm:spPr/>
      <dgm:t>
        <a:bodyPr/>
        <a:lstStyle/>
        <a:p>
          <a:r>
            <a:rPr lang="en-US" dirty="0">
              <a:latin typeface="Amasis MT Pro" panose="02040504050005020304" pitchFamily="18" charset="0"/>
            </a:rPr>
            <a:t>Code</a:t>
          </a:r>
        </a:p>
      </dgm:t>
    </dgm:pt>
    <dgm:pt modelId="{5052A6DD-583E-414E-8793-2BE9ED2A2050}" type="parTrans" cxnId="{CF057F2A-5CCB-4B25-AC49-90F0E583275C}">
      <dgm:prSet/>
      <dgm:spPr/>
      <dgm:t>
        <a:bodyPr/>
        <a:lstStyle/>
        <a:p>
          <a:endParaRPr lang="en-US"/>
        </a:p>
      </dgm:t>
    </dgm:pt>
    <dgm:pt modelId="{40D53B3B-1271-4A2F-B8CF-69475594D173}" type="sibTrans" cxnId="{CF057F2A-5CCB-4B25-AC49-90F0E583275C}">
      <dgm:prSet/>
      <dgm:spPr/>
      <dgm:t>
        <a:bodyPr/>
        <a:lstStyle/>
        <a:p>
          <a:endParaRPr lang="en-US"/>
        </a:p>
      </dgm:t>
    </dgm:pt>
    <dgm:pt modelId="{E0CF4F9F-0674-4318-8447-90A461BB2D84}">
      <dgm:prSet/>
      <dgm:spPr/>
      <dgm:t>
        <a:bodyPr/>
        <a:lstStyle/>
        <a:p>
          <a:r>
            <a:rPr lang="en-US" dirty="0">
              <a:latin typeface="Amasis MT Pro" panose="02040504050005020304" pitchFamily="18" charset="0"/>
            </a:rPr>
            <a:t>Work In Progress</a:t>
          </a:r>
        </a:p>
      </dgm:t>
    </dgm:pt>
    <dgm:pt modelId="{145D130C-9E77-4DBF-A207-E7C642A80A25}" type="parTrans" cxnId="{EA2B10F4-46C5-4014-B370-693FE6CFA477}">
      <dgm:prSet/>
      <dgm:spPr/>
      <dgm:t>
        <a:bodyPr/>
        <a:lstStyle/>
        <a:p>
          <a:endParaRPr lang="en-US"/>
        </a:p>
      </dgm:t>
    </dgm:pt>
    <dgm:pt modelId="{9ABF9E5C-64B1-44D0-B038-E0556100FE59}" type="sibTrans" cxnId="{EA2B10F4-46C5-4014-B370-693FE6CFA477}">
      <dgm:prSet/>
      <dgm:spPr/>
      <dgm:t>
        <a:bodyPr/>
        <a:lstStyle/>
        <a:p>
          <a:endParaRPr lang="en-US"/>
        </a:p>
      </dgm:t>
    </dgm:pt>
    <dgm:pt modelId="{7BAB1B62-5AF2-4865-ACFF-BF49A4417866}">
      <dgm:prSet/>
      <dgm:spPr/>
      <dgm:t>
        <a:bodyPr/>
        <a:lstStyle/>
        <a:p>
          <a:r>
            <a:rPr lang="en-US" dirty="0">
              <a:latin typeface="Amasis MT Pro" panose="02040504050005020304" pitchFamily="18" charset="0"/>
            </a:rPr>
            <a:t>Git Hub Commits</a:t>
          </a:r>
        </a:p>
      </dgm:t>
    </dgm:pt>
    <dgm:pt modelId="{99B1F5A8-ED7B-49E4-9B73-5F1E502D8431}" type="parTrans" cxnId="{DAB9994C-B6B0-4493-BF03-D63DEE44E640}">
      <dgm:prSet/>
      <dgm:spPr/>
      <dgm:t>
        <a:bodyPr/>
        <a:lstStyle/>
        <a:p>
          <a:endParaRPr lang="en-US"/>
        </a:p>
      </dgm:t>
    </dgm:pt>
    <dgm:pt modelId="{C66A0722-074C-4CB3-90AE-7B48365BB375}" type="sibTrans" cxnId="{DAB9994C-B6B0-4493-BF03-D63DEE44E640}">
      <dgm:prSet/>
      <dgm:spPr/>
      <dgm:t>
        <a:bodyPr/>
        <a:lstStyle/>
        <a:p>
          <a:endParaRPr lang="en-US"/>
        </a:p>
      </dgm:t>
    </dgm:pt>
    <dgm:pt modelId="{7AF56A95-12DB-4FF9-8B0B-1DC157914F6D}">
      <dgm:prSet/>
      <dgm:spPr/>
      <dgm:t>
        <a:bodyPr/>
        <a:lstStyle/>
        <a:p>
          <a:r>
            <a:rPr lang="en-US" dirty="0">
              <a:latin typeface="Amasis MT Pro" panose="02040504050005020304" pitchFamily="18" charset="0"/>
            </a:rPr>
            <a:t>Beta Testing</a:t>
          </a:r>
        </a:p>
      </dgm:t>
    </dgm:pt>
    <dgm:pt modelId="{B23DD04C-20A1-40C3-95F7-8A1083B10DEA}" type="sibTrans" cxnId="{9202FC72-8C04-4C0F-8842-C9C5F245A56B}">
      <dgm:prSet/>
      <dgm:spPr/>
      <dgm:t>
        <a:bodyPr/>
        <a:lstStyle/>
        <a:p>
          <a:endParaRPr lang="en-US"/>
        </a:p>
      </dgm:t>
    </dgm:pt>
    <dgm:pt modelId="{5019745A-6A85-43C9-A3B0-22FB82568B4C}" type="parTrans" cxnId="{9202FC72-8C04-4C0F-8842-C9C5F245A56B}">
      <dgm:prSet/>
      <dgm:spPr/>
      <dgm:t>
        <a:bodyPr/>
        <a:lstStyle/>
        <a:p>
          <a:endParaRPr lang="en-US"/>
        </a:p>
      </dgm:t>
    </dgm:pt>
    <dgm:pt modelId="{A81FBFD1-B16C-4426-AE95-758818CB9F7C}" type="pres">
      <dgm:prSet presAssocID="{1793B560-0C0C-479D-B598-1D9F319B43AF}" presName="linear" presStyleCnt="0">
        <dgm:presLayoutVars>
          <dgm:dir/>
          <dgm:animLvl val="lvl"/>
          <dgm:resizeHandles val="exact"/>
        </dgm:presLayoutVars>
      </dgm:prSet>
      <dgm:spPr/>
    </dgm:pt>
    <dgm:pt modelId="{836AA146-B4E9-4924-8E00-A71E0239CDE2}" type="pres">
      <dgm:prSet presAssocID="{EEBA9C2A-9716-4CC1-8DA3-8D106731CAD8}" presName="parentLin" presStyleCnt="0"/>
      <dgm:spPr/>
    </dgm:pt>
    <dgm:pt modelId="{53AC6249-0E51-461D-9D2A-F7BEBB068323}" type="pres">
      <dgm:prSet presAssocID="{EEBA9C2A-9716-4CC1-8DA3-8D106731CAD8}" presName="parentLeftMargin" presStyleLbl="node1" presStyleIdx="0" presStyleCnt="5"/>
      <dgm:spPr/>
    </dgm:pt>
    <dgm:pt modelId="{41D2755A-D9F8-46C1-9AB6-9B8B89BF1EB2}" type="pres">
      <dgm:prSet presAssocID="{EEBA9C2A-9716-4CC1-8DA3-8D106731CAD8}" presName="parentText" presStyleLbl="node1" presStyleIdx="0" presStyleCnt="5">
        <dgm:presLayoutVars>
          <dgm:chMax val="0"/>
          <dgm:bulletEnabled val="1"/>
        </dgm:presLayoutVars>
      </dgm:prSet>
      <dgm:spPr/>
    </dgm:pt>
    <dgm:pt modelId="{3A366716-0848-4AF6-8C5D-CDE3D9263295}" type="pres">
      <dgm:prSet presAssocID="{EEBA9C2A-9716-4CC1-8DA3-8D106731CAD8}" presName="negativeSpace" presStyleCnt="0"/>
      <dgm:spPr/>
    </dgm:pt>
    <dgm:pt modelId="{BCA8633B-1EA5-41D9-B565-E633956AA064}" type="pres">
      <dgm:prSet presAssocID="{EEBA9C2A-9716-4CC1-8DA3-8D106731CAD8}" presName="childText" presStyleLbl="conFgAcc1" presStyleIdx="0" presStyleCnt="5">
        <dgm:presLayoutVars>
          <dgm:bulletEnabled val="1"/>
        </dgm:presLayoutVars>
      </dgm:prSet>
      <dgm:spPr/>
    </dgm:pt>
    <dgm:pt modelId="{DA67CEF8-0BE1-4443-9462-ED6E87E8EC9D}" type="pres">
      <dgm:prSet presAssocID="{A4E5B9BE-0A6C-469B-A45F-4FB36A364762}" presName="spaceBetweenRectangles" presStyleCnt="0"/>
      <dgm:spPr/>
    </dgm:pt>
    <dgm:pt modelId="{DCB6F7EE-9441-4952-9201-FE906DBE78BB}" type="pres">
      <dgm:prSet presAssocID="{41F1B974-0ED5-4BB9-A325-72312B8BF76A}" presName="parentLin" presStyleCnt="0"/>
      <dgm:spPr/>
    </dgm:pt>
    <dgm:pt modelId="{903C3085-A7A9-4F04-9035-3B06CA0E14FA}" type="pres">
      <dgm:prSet presAssocID="{41F1B974-0ED5-4BB9-A325-72312B8BF76A}" presName="parentLeftMargin" presStyleLbl="node1" presStyleIdx="0" presStyleCnt="5"/>
      <dgm:spPr/>
    </dgm:pt>
    <dgm:pt modelId="{BC994F08-4A2A-4B05-98E5-E32ED646199F}" type="pres">
      <dgm:prSet presAssocID="{41F1B974-0ED5-4BB9-A325-72312B8BF76A}" presName="parentText" presStyleLbl="node1" presStyleIdx="1" presStyleCnt="5">
        <dgm:presLayoutVars>
          <dgm:chMax val="0"/>
          <dgm:bulletEnabled val="1"/>
        </dgm:presLayoutVars>
      </dgm:prSet>
      <dgm:spPr/>
    </dgm:pt>
    <dgm:pt modelId="{25A98CA0-BA02-4E3B-98C1-8C33DDAE3985}" type="pres">
      <dgm:prSet presAssocID="{41F1B974-0ED5-4BB9-A325-72312B8BF76A}" presName="negativeSpace" presStyleCnt="0"/>
      <dgm:spPr/>
    </dgm:pt>
    <dgm:pt modelId="{1F1249A7-8823-437B-9726-60C273F0CFB9}" type="pres">
      <dgm:prSet presAssocID="{41F1B974-0ED5-4BB9-A325-72312B8BF76A}" presName="childText" presStyleLbl="conFgAcc1" presStyleIdx="1" presStyleCnt="5">
        <dgm:presLayoutVars>
          <dgm:bulletEnabled val="1"/>
        </dgm:presLayoutVars>
      </dgm:prSet>
      <dgm:spPr/>
    </dgm:pt>
    <dgm:pt modelId="{F3A33E58-29F9-4DB4-AD63-D385F9A50A10}" type="pres">
      <dgm:prSet presAssocID="{40D53B3B-1271-4A2F-B8CF-69475594D173}" presName="spaceBetweenRectangles" presStyleCnt="0"/>
      <dgm:spPr/>
    </dgm:pt>
    <dgm:pt modelId="{694C9B4F-3E0E-4AAC-94B6-719069636C88}" type="pres">
      <dgm:prSet presAssocID="{E0CF4F9F-0674-4318-8447-90A461BB2D84}" presName="parentLin" presStyleCnt="0"/>
      <dgm:spPr/>
    </dgm:pt>
    <dgm:pt modelId="{1EA5CC67-18E1-47EC-97C9-9ACF06201913}" type="pres">
      <dgm:prSet presAssocID="{E0CF4F9F-0674-4318-8447-90A461BB2D84}" presName="parentLeftMargin" presStyleLbl="node1" presStyleIdx="1" presStyleCnt="5"/>
      <dgm:spPr/>
    </dgm:pt>
    <dgm:pt modelId="{6F15DCB7-422C-4304-B3B3-39DECFFF40EC}" type="pres">
      <dgm:prSet presAssocID="{E0CF4F9F-0674-4318-8447-90A461BB2D84}" presName="parentText" presStyleLbl="node1" presStyleIdx="2" presStyleCnt="5">
        <dgm:presLayoutVars>
          <dgm:chMax val="0"/>
          <dgm:bulletEnabled val="1"/>
        </dgm:presLayoutVars>
      </dgm:prSet>
      <dgm:spPr/>
    </dgm:pt>
    <dgm:pt modelId="{0C535677-CC11-46C9-A358-7A8E8F9B084E}" type="pres">
      <dgm:prSet presAssocID="{E0CF4F9F-0674-4318-8447-90A461BB2D84}" presName="negativeSpace" presStyleCnt="0"/>
      <dgm:spPr/>
    </dgm:pt>
    <dgm:pt modelId="{C1B2D063-E10E-4382-9A0A-D2CCE5F441D0}" type="pres">
      <dgm:prSet presAssocID="{E0CF4F9F-0674-4318-8447-90A461BB2D84}" presName="childText" presStyleLbl="conFgAcc1" presStyleIdx="2" presStyleCnt="5">
        <dgm:presLayoutVars>
          <dgm:bulletEnabled val="1"/>
        </dgm:presLayoutVars>
      </dgm:prSet>
      <dgm:spPr/>
    </dgm:pt>
    <dgm:pt modelId="{82B248E0-EE8A-4FA2-9CD3-4637BE3D9B78}" type="pres">
      <dgm:prSet presAssocID="{9ABF9E5C-64B1-44D0-B038-E0556100FE59}" presName="spaceBetweenRectangles" presStyleCnt="0"/>
      <dgm:spPr/>
    </dgm:pt>
    <dgm:pt modelId="{DA3C675E-2229-4DD8-AB66-14E690E41D5F}" type="pres">
      <dgm:prSet presAssocID="{7BAB1B62-5AF2-4865-ACFF-BF49A4417866}" presName="parentLin" presStyleCnt="0"/>
      <dgm:spPr/>
    </dgm:pt>
    <dgm:pt modelId="{50614EFC-2DF2-4CDD-BAD7-6AA2B62F942F}" type="pres">
      <dgm:prSet presAssocID="{7BAB1B62-5AF2-4865-ACFF-BF49A4417866}" presName="parentLeftMargin" presStyleLbl="node1" presStyleIdx="2" presStyleCnt="5"/>
      <dgm:spPr/>
    </dgm:pt>
    <dgm:pt modelId="{2B5C323A-A433-48A5-834D-36A63174C5F0}" type="pres">
      <dgm:prSet presAssocID="{7BAB1B62-5AF2-4865-ACFF-BF49A4417866}" presName="parentText" presStyleLbl="node1" presStyleIdx="3" presStyleCnt="5">
        <dgm:presLayoutVars>
          <dgm:chMax val="0"/>
          <dgm:bulletEnabled val="1"/>
        </dgm:presLayoutVars>
      </dgm:prSet>
      <dgm:spPr/>
    </dgm:pt>
    <dgm:pt modelId="{F591CE04-9467-4D93-903D-895E531A7B6D}" type="pres">
      <dgm:prSet presAssocID="{7BAB1B62-5AF2-4865-ACFF-BF49A4417866}" presName="negativeSpace" presStyleCnt="0"/>
      <dgm:spPr/>
    </dgm:pt>
    <dgm:pt modelId="{E12C9615-051E-43E2-960A-6F2443C356B1}" type="pres">
      <dgm:prSet presAssocID="{7BAB1B62-5AF2-4865-ACFF-BF49A4417866}" presName="childText" presStyleLbl="conFgAcc1" presStyleIdx="3" presStyleCnt="5">
        <dgm:presLayoutVars>
          <dgm:bulletEnabled val="1"/>
        </dgm:presLayoutVars>
      </dgm:prSet>
      <dgm:spPr/>
    </dgm:pt>
    <dgm:pt modelId="{73D8555C-1A9B-4FE2-B7E0-E8A2A73EF642}" type="pres">
      <dgm:prSet presAssocID="{C66A0722-074C-4CB3-90AE-7B48365BB375}" presName="spaceBetweenRectangles" presStyleCnt="0"/>
      <dgm:spPr/>
    </dgm:pt>
    <dgm:pt modelId="{9EF5F51C-46A8-4106-A1C1-5EE73680C47E}" type="pres">
      <dgm:prSet presAssocID="{7AF56A95-12DB-4FF9-8B0B-1DC157914F6D}" presName="parentLin" presStyleCnt="0"/>
      <dgm:spPr/>
    </dgm:pt>
    <dgm:pt modelId="{F694C96C-D462-4357-919A-D02F46374224}" type="pres">
      <dgm:prSet presAssocID="{7AF56A95-12DB-4FF9-8B0B-1DC157914F6D}" presName="parentLeftMargin" presStyleLbl="node1" presStyleIdx="3" presStyleCnt="5"/>
      <dgm:spPr/>
    </dgm:pt>
    <dgm:pt modelId="{59120ED7-1145-422E-A35B-8C4AA3EFF8F5}" type="pres">
      <dgm:prSet presAssocID="{7AF56A95-12DB-4FF9-8B0B-1DC157914F6D}" presName="parentText" presStyleLbl="node1" presStyleIdx="4" presStyleCnt="5">
        <dgm:presLayoutVars>
          <dgm:chMax val="0"/>
          <dgm:bulletEnabled val="1"/>
        </dgm:presLayoutVars>
      </dgm:prSet>
      <dgm:spPr/>
    </dgm:pt>
    <dgm:pt modelId="{E0ED6CBA-D883-4DA4-B97F-4EA59DA9AC15}" type="pres">
      <dgm:prSet presAssocID="{7AF56A95-12DB-4FF9-8B0B-1DC157914F6D}" presName="negativeSpace" presStyleCnt="0"/>
      <dgm:spPr/>
    </dgm:pt>
    <dgm:pt modelId="{8B992AAA-AED9-47C1-953D-55B284DE33F2}" type="pres">
      <dgm:prSet presAssocID="{7AF56A95-12DB-4FF9-8B0B-1DC157914F6D}" presName="childText" presStyleLbl="conFgAcc1" presStyleIdx="4" presStyleCnt="5">
        <dgm:presLayoutVars>
          <dgm:bulletEnabled val="1"/>
        </dgm:presLayoutVars>
      </dgm:prSet>
      <dgm:spPr/>
    </dgm:pt>
  </dgm:ptLst>
  <dgm:cxnLst>
    <dgm:cxn modelId="{840A9A1E-1491-41FC-827D-2B4230EE08B8}" type="presOf" srcId="{41F1B974-0ED5-4BB9-A325-72312B8BF76A}" destId="{BC994F08-4A2A-4B05-98E5-E32ED646199F}" srcOrd="1" destOrd="0" presId="urn:microsoft.com/office/officeart/2005/8/layout/list1"/>
    <dgm:cxn modelId="{CF057F2A-5CCB-4B25-AC49-90F0E583275C}" srcId="{1793B560-0C0C-479D-B598-1D9F319B43AF}" destId="{41F1B974-0ED5-4BB9-A325-72312B8BF76A}" srcOrd="1" destOrd="0" parTransId="{5052A6DD-583E-414E-8793-2BE9ED2A2050}" sibTransId="{40D53B3B-1271-4A2F-B8CF-69475594D173}"/>
    <dgm:cxn modelId="{34879937-2CFD-4BA0-8B3F-4611862DA4FE}" type="presOf" srcId="{EEBA9C2A-9716-4CC1-8DA3-8D106731CAD8}" destId="{41D2755A-D9F8-46C1-9AB6-9B8B89BF1EB2}" srcOrd="1" destOrd="0" presId="urn:microsoft.com/office/officeart/2005/8/layout/list1"/>
    <dgm:cxn modelId="{70E4085F-7A70-4D8D-BB68-F5F6D58219AB}" type="presOf" srcId="{E0CF4F9F-0674-4318-8447-90A461BB2D84}" destId="{6F15DCB7-422C-4304-B3B3-39DECFFF40EC}" srcOrd="1" destOrd="0" presId="urn:microsoft.com/office/officeart/2005/8/layout/list1"/>
    <dgm:cxn modelId="{F06C5769-553A-401D-8E5C-AA27B6305EB8}" type="presOf" srcId="{41F1B974-0ED5-4BB9-A325-72312B8BF76A}" destId="{903C3085-A7A9-4F04-9035-3B06CA0E14FA}" srcOrd="0" destOrd="0" presId="urn:microsoft.com/office/officeart/2005/8/layout/list1"/>
    <dgm:cxn modelId="{DAB9994C-B6B0-4493-BF03-D63DEE44E640}" srcId="{1793B560-0C0C-479D-B598-1D9F319B43AF}" destId="{7BAB1B62-5AF2-4865-ACFF-BF49A4417866}" srcOrd="3" destOrd="0" parTransId="{99B1F5A8-ED7B-49E4-9B73-5F1E502D8431}" sibTransId="{C66A0722-074C-4CB3-90AE-7B48365BB375}"/>
    <dgm:cxn modelId="{6B03BD50-C4D9-47E2-BAA5-F79AD8E20D52}" type="presOf" srcId="{7AF56A95-12DB-4FF9-8B0B-1DC157914F6D}" destId="{59120ED7-1145-422E-A35B-8C4AA3EFF8F5}" srcOrd="1" destOrd="0" presId="urn:microsoft.com/office/officeart/2005/8/layout/list1"/>
    <dgm:cxn modelId="{9202FC72-8C04-4C0F-8842-C9C5F245A56B}" srcId="{1793B560-0C0C-479D-B598-1D9F319B43AF}" destId="{7AF56A95-12DB-4FF9-8B0B-1DC157914F6D}" srcOrd="4" destOrd="0" parTransId="{5019745A-6A85-43C9-A3B0-22FB82568B4C}" sibTransId="{B23DD04C-20A1-40C3-95F7-8A1083B10DEA}"/>
    <dgm:cxn modelId="{142E2098-163A-44AB-B98B-6A2A373B2A3E}" srcId="{1793B560-0C0C-479D-B598-1D9F319B43AF}" destId="{EEBA9C2A-9716-4CC1-8DA3-8D106731CAD8}" srcOrd="0" destOrd="0" parTransId="{15FE85F8-344F-46FF-856E-81512835987C}" sibTransId="{A4E5B9BE-0A6C-469B-A45F-4FB36A364762}"/>
    <dgm:cxn modelId="{67A9F59B-3C1F-498F-B8BF-8A370EE3E8AC}" type="presOf" srcId="{7BAB1B62-5AF2-4865-ACFF-BF49A4417866}" destId="{2B5C323A-A433-48A5-834D-36A63174C5F0}" srcOrd="1" destOrd="0" presId="urn:microsoft.com/office/officeart/2005/8/layout/list1"/>
    <dgm:cxn modelId="{84698AA8-F4CA-4853-A36F-58A42CF98CC3}" type="presOf" srcId="{EEBA9C2A-9716-4CC1-8DA3-8D106731CAD8}" destId="{53AC6249-0E51-461D-9D2A-F7BEBB068323}" srcOrd="0" destOrd="0" presId="urn:microsoft.com/office/officeart/2005/8/layout/list1"/>
    <dgm:cxn modelId="{4192F1BF-0FD4-4584-94B3-F0CC16DE8521}" type="presOf" srcId="{7BAB1B62-5AF2-4865-ACFF-BF49A4417866}" destId="{50614EFC-2DF2-4CDD-BAD7-6AA2B62F942F}" srcOrd="0" destOrd="0" presId="urn:microsoft.com/office/officeart/2005/8/layout/list1"/>
    <dgm:cxn modelId="{012415CD-E3E2-4446-BA55-83A9A6CD4639}" type="presOf" srcId="{7AF56A95-12DB-4FF9-8B0B-1DC157914F6D}" destId="{F694C96C-D462-4357-919A-D02F46374224}" srcOrd="0" destOrd="0" presId="urn:microsoft.com/office/officeart/2005/8/layout/list1"/>
    <dgm:cxn modelId="{261709E8-0210-4F4B-B592-7CAD9587EC0A}" type="presOf" srcId="{E0CF4F9F-0674-4318-8447-90A461BB2D84}" destId="{1EA5CC67-18E1-47EC-97C9-9ACF06201913}" srcOrd="0" destOrd="0" presId="urn:microsoft.com/office/officeart/2005/8/layout/list1"/>
    <dgm:cxn modelId="{020380EE-049E-44DB-93CE-1523811A53FF}" type="presOf" srcId="{1793B560-0C0C-479D-B598-1D9F319B43AF}" destId="{A81FBFD1-B16C-4426-AE95-758818CB9F7C}" srcOrd="0" destOrd="0" presId="urn:microsoft.com/office/officeart/2005/8/layout/list1"/>
    <dgm:cxn modelId="{EA2B10F4-46C5-4014-B370-693FE6CFA477}" srcId="{1793B560-0C0C-479D-B598-1D9F319B43AF}" destId="{E0CF4F9F-0674-4318-8447-90A461BB2D84}" srcOrd="2" destOrd="0" parTransId="{145D130C-9E77-4DBF-A207-E7C642A80A25}" sibTransId="{9ABF9E5C-64B1-44D0-B038-E0556100FE59}"/>
    <dgm:cxn modelId="{C88B83E9-2AC4-483F-B7F6-688A5177554F}" type="presParOf" srcId="{A81FBFD1-B16C-4426-AE95-758818CB9F7C}" destId="{836AA146-B4E9-4924-8E00-A71E0239CDE2}" srcOrd="0" destOrd="0" presId="urn:microsoft.com/office/officeart/2005/8/layout/list1"/>
    <dgm:cxn modelId="{5DA83988-0FFD-470A-A4BF-2314DAFBA949}" type="presParOf" srcId="{836AA146-B4E9-4924-8E00-A71E0239CDE2}" destId="{53AC6249-0E51-461D-9D2A-F7BEBB068323}" srcOrd="0" destOrd="0" presId="urn:microsoft.com/office/officeart/2005/8/layout/list1"/>
    <dgm:cxn modelId="{9F95842D-1D2B-4F8C-B08F-02F60A003B08}" type="presParOf" srcId="{836AA146-B4E9-4924-8E00-A71E0239CDE2}" destId="{41D2755A-D9F8-46C1-9AB6-9B8B89BF1EB2}" srcOrd="1" destOrd="0" presId="urn:microsoft.com/office/officeart/2005/8/layout/list1"/>
    <dgm:cxn modelId="{B7C14789-580F-4B6F-8A72-D655ABF186B5}" type="presParOf" srcId="{A81FBFD1-B16C-4426-AE95-758818CB9F7C}" destId="{3A366716-0848-4AF6-8C5D-CDE3D9263295}" srcOrd="1" destOrd="0" presId="urn:microsoft.com/office/officeart/2005/8/layout/list1"/>
    <dgm:cxn modelId="{E5B0F6A9-B8C0-4655-A022-1F2FA65D98DA}" type="presParOf" srcId="{A81FBFD1-B16C-4426-AE95-758818CB9F7C}" destId="{BCA8633B-1EA5-41D9-B565-E633956AA064}" srcOrd="2" destOrd="0" presId="urn:microsoft.com/office/officeart/2005/8/layout/list1"/>
    <dgm:cxn modelId="{1E232810-73CF-43F6-A7FC-6A0EF6453B9D}" type="presParOf" srcId="{A81FBFD1-B16C-4426-AE95-758818CB9F7C}" destId="{DA67CEF8-0BE1-4443-9462-ED6E87E8EC9D}" srcOrd="3" destOrd="0" presId="urn:microsoft.com/office/officeart/2005/8/layout/list1"/>
    <dgm:cxn modelId="{5D412337-1D16-4324-B542-B25717BCCED0}" type="presParOf" srcId="{A81FBFD1-B16C-4426-AE95-758818CB9F7C}" destId="{DCB6F7EE-9441-4952-9201-FE906DBE78BB}" srcOrd="4" destOrd="0" presId="urn:microsoft.com/office/officeart/2005/8/layout/list1"/>
    <dgm:cxn modelId="{0395EBCE-C586-42EA-9AA5-046BAC915192}" type="presParOf" srcId="{DCB6F7EE-9441-4952-9201-FE906DBE78BB}" destId="{903C3085-A7A9-4F04-9035-3B06CA0E14FA}" srcOrd="0" destOrd="0" presId="urn:microsoft.com/office/officeart/2005/8/layout/list1"/>
    <dgm:cxn modelId="{C7F628DE-746B-4147-BF1C-CA64166B3852}" type="presParOf" srcId="{DCB6F7EE-9441-4952-9201-FE906DBE78BB}" destId="{BC994F08-4A2A-4B05-98E5-E32ED646199F}" srcOrd="1" destOrd="0" presId="urn:microsoft.com/office/officeart/2005/8/layout/list1"/>
    <dgm:cxn modelId="{5A470E1A-3D1F-4FC4-B771-0B5237171FF6}" type="presParOf" srcId="{A81FBFD1-B16C-4426-AE95-758818CB9F7C}" destId="{25A98CA0-BA02-4E3B-98C1-8C33DDAE3985}" srcOrd="5" destOrd="0" presId="urn:microsoft.com/office/officeart/2005/8/layout/list1"/>
    <dgm:cxn modelId="{D0544252-4FCB-4367-A526-F529FACDFD1C}" type="presParOf" srcId="{A81FBFD1-B16C-4426-AE95-758818CB9F7C}" destId="{1F1249A7-8823-437B-9726-60C273F0CFB9}" srcOrd="6" destOrd="0" presId="urn:microsoft.com/office/officeart/2005/8/layout/list1"/>
    <dgm:cxn modelId="{888F1BF1-1D4E-4894-95EC-0F9D0094823E}" type="presParOf" srcId="{A81FBFD1-B16C-4426-AE95-758818CB9F7C}" destId="{F3A33E58-29F9-4DB4-AD63-D385F9A50A10}" srcOrd="7" destOrd="0" presId="urn:microsoft.com/office/officeart/2005/8/layout/list1"/>
    <dgm:cxn modelId="{161BFB8B-1C52-4B70-A31A-1C95A8139A5C}" type="presParOf" srcId="{A81FBFD1-B16C-4426-AE95-758818CB9F7C}" destId="{694C9B4F-3E0E-4AAC-94B6-719069636C88}" srcOrd="8" destOrd="0" presId="urn:microsoft.com/office/officeart/2005/8/layout/list1"/>
    <dgm:cxn modelId="{3AAE57A4-FB8F-4CCA-987C-8C9408092C70}" type="presParOf" srcId="{694C9B4F-3E0E-4AAC-94B6-719069636C88}" destId="{1EA5CC67-18E1-47EC-97C9-9ACF06201913}" srcOrd="0" destOrd="0" presId="urn:microsoft.com/office/officeart/2005/8/layout/list1"/>
    <dgm:cxn modelId="{30456771-1B27-43C0-95DB-ADBFBF241468}" type="presParOf" srcId="{694C9B4F-3E0E-4AAC-94B6-719069636C88}" destId="{6F15DCB7-422C-4304-B3B3-39DECFFF40EC}" srcOrd="1" destOrd="0" presId="urn:microsoft.com/office/officeart/2005/8/layout/list1"/>
    <dgm:cxn modelId="{0CC35D32-0899-4FB4-B6A8-54226D0BFD45}" type="presParOf" srcId="{A81FBFD1-B16C-4426-AE95-758818CB9F7C}" destId="{0C535677-CC11-46C9-A358-7A8E8F9B084E}" srcOrd="9" destOrd="0" presId="urn:microsoft.com/office/officeart/2005/8/layout/list1"/>
    <dgm:cxn modelId="{BDA76242-3CF5-4EA9-8B88-1F16030479A6}" type="presParOf" srcId="{A81FBFD1-B16C-4426-AE95-758818CB9F7C}" destId="{C1B2D063-E10E-4382-9A0A-D2CCE5F441D0}" srcOrd="10" destOrd="0" presId="urn:microsoft.com/office/officeart/2005/8/layout/list1"/>
    <dgm:cxn modelId="{802E8BB7-000B-48D8-B4A2-2B7EED6FF5F8}" type="presParOf" srcId="{A81FBFD1-B16C-4426-AE95-758818CB9F7C}" destId="{82B248E0-EE8A-4FA2-9CD3-4637BE3D9B78}" srcOrd="11" destOrd="0" presId="urn:microsoft.com/office/officeart/2005/8/layout/list1"/>
    <dgm:cxn modelId="{E896371C-6C5C-430C-A1B9-4D1C5890E0D8}" type="presParOf" srcId="{A81FBFD1-B16C-4426-AE95-758818CB9F7C}" destId="{DA3C675E-2229-4DD8-AB66-14E690E41D5F}" srcOrd="12" destOrd="0" presId="urn:microsoft.com/office/officeart/2005/8/layout/list1"/>
    <dgm:cxn modelId="{7B32833C-31F5-44B9-AA4D-445A9ED7D50B}" type="presParOf" srcId="{DA3C675E-2229-4DD8-AB66-14E690E41D5F}" destId="{50614EFC-2DF2-4CDD-BAD7-6AA2B62F942F}" srcOrd="0" destOrd="0" presId="urn:microsoft.com/office/officeart/2005/8/layout/list1"/>
    <dgm:cxn modelId="{6869EBBC-EE56-4460-961C-8357A0E78A88}" type="presParOf" srcId="{DA3C675E-2229-4DD8-AB66-14E690E41D5F}" destId="{2B5C323A-A433-48A5-834D-36A63174C5F0}" srcOrd="1" destOrd="0" presId="urn:microsoft.com/office/officeart/2005/8/layout/list1"/>
    <dgm:cxn modelId="{DF97A9CE-7417-4E7D-A96C-0E49110EE299}" type="presParOf" srcId="{A81FBFD1-B16C-4426-AE95-758818CB9F7C}" destId="{F591CE04-9467-4D93-903D-895E531A7B6D}" srcOrd="13" destOrd="0" presId="urn:microsoft.com/office/officeart/2005/8/layout/list1"/>
    <dgm:cxn modelId="{479F0727-DB83-4DF1-BD67-A4BBA05ED167}" type="presParOf" srcId="{A81FBFD1-B16C-4426-AE95-758818CB9F7C}" destId="{E12C9615-051E-43E2-960A-6F2443C356B1}" srcOrd="14" destOrd="0" presId="urn:microsoft.com/office/officeart/2005/8/layout/list1"/>
    <dgm:cxn modelId="{3BD42EEF-20B4-425B-868D-9860DB0B5DA5}" type="presParOf" srcId="{A81FBFD1-B16C-4426-AE95-758818CB9F7C}" destId="{73D8555C-1A9B-4FE2-B7E0-E8A2A73EF642}" srcOrd="15" destOrd="0" presId="urn:microsoft.com/office/officeart/2005/8/layout/list1"/>
    <dgm:cxn modelId="{C510E55A-7185-479D-8415-6F9C147555ED}" type="presParOf" srcId="{A81FBFD1-B16C-4426-AE95-758818CB9F7C}" destId="{9EF5F51C-46A8-4106-A1C1-5EE73680C47E}" srcOrd="16" destOrd="0" presId="urn:microsoft.com/office/officeart/2005/8/layout/list1"/>
    <dgm:cxn modelId="{6DD1FCD9-1733-485F-8CA3-85179F529880}" type="presParOf" srcId="{9EF5F51C-46A8-4106-A1C1-5EE73680C47E}" destId="{F694C96C-D462-4357-919A-D02F46374224}" srcOrd="0" destOrd="0" presId="urn:microsoft.com/office/officeart/2005/8/layout/list1"/>
    <dgm:cxn modelId="{D72EBAA4-8FF9-45D5-BF64-C2CBE77EC0B9}" type="presParOf" srcId="{9EF5F51C-46A8-4106-A1C1-5EE73680C47E}" destId="{59120ED7-1145-422E-A35B-8C4AA3EFF8F5}" srcOrd="1" destOrd="0" presId="urn:microsoft.com/office/officeart/2005/8/layout/list1"/>
    <dgm:cxn modelId="{99BAE3D3-326F-483D-8611-A60DC61FC78A}" type="presParOf" srcId="{A81FBFD1-B16C-4426-AE95-758818CB9F7C}" destId="{E0ED6CBA-D883-4DA4-B97F-4EA59DA9AC15}" srcOrd="17" destOrd="0" presId="urn:microsoft.com/office/officeart/2005/8/layout/list1"/>
    <dgm:cxn modelId="{7D75100F-82D3-4BE0-88D1-0BFEECB5DE53}" type="presParOf" srcId="{A81FBFD1-B16C-4426-AE95-758818CB9F7C}" destId="{8B992AAA-AED9-47C1-953D-55B284DE33F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633B-1EA5-41D9-B565-E633956AA064}">
      <dsp:nvSpPr>
        <dsp:cNvPr id="0" name=""/>
        <dsp:cNvSpPr/>
      </dsp:nvSpPr>
      <dsp:spPr>
        <a:xfrm>
          <a:off x="0" y="417404"/>
          <a:ext cx="6253721"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2755A-D9F8-46C1-9AB6-9B8B89BF1EB2}">
      <dsp:nvSpPr>
        <dsp:cNvPr id="0" name=""/>
        <dsp:cNvSpPr/>
      </dsp:nvSpPr>
      <dsp:spPr>
        <a:xfrm>
          <a:off x="312686" y="92684"/>
          <a:ext cx="4377605"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Introduction</a:t>
          </a:r>
        </a:p>
      </dsp:txBody>
      <dsp:txXfrm>
        <a:off x="344389" y="124387"/>
        <a:ext cx="4314199" cy="586034"/>
      </dsp:txXfrm>
    </dsp:sp>
    <dsp:sp modelId="{1F1249A7-8823-437B-9726-60C273F0CFB9}">
      <dsp:nvSpPr>
        <dsp:cNvPr id="0" name=""/>
        <dsp:cNvSpPr/>
      </dsp:nvSpPr>
      <dsp:spPr>
        <a:xfrm>
          <a:off x="0" y="1415324"/>
          <a:ext cx="6253721" cy="55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94F08-4A2A-4B05-98E5-E32ED646199F}">
      <dsp:nvSpPr>
        <dsp:cNvPr id="0" name=""/>
        <dsp:cNvSpPr/>
      </dsp:nvSpPr>
      <dsp:spPr>
        <a:xfrm>
          <a:off x="312686" y="1090604"/>
          <a:ext cx="4377605"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Code</a:t>
          </a:r>
        </a:p>
      </dsp:txBody>
      <dsp:txXfrm>
        <a:off x="344389" y="1122307"/>
        <a:ext cx="4314199" cy="586034"/>
      </dsp:txXfrm>
    </dsp:sp>
    <dsp:sp modelId="{C1B2D063-E10E-4382-9A0A-D2CCE5F441D0}">
      <dsp:nvSpPr>
        <dsp:cNvPr id="0" name=""/>
        <dsp:cNvSpPr/>
      </dsp:nvSpPr>
      <dsp:spPr>
        <a:xfrm>
          <a:off x="0" y="2413245"/>
          <a:ext cx="6253721"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15DCB7-422C-4304-B3B3-39DECFFF40EC}">
      <dsp:nvSpPr>
        <dsp:cNvPr id="0" name=""/>
        <dsp:cNvSpPr/>
      </dsp:nvSpPr>
      <dsp:spPr>
        <a:xfrm>
          <a:off x="312686" y="2088524"/>
          <a:ext cx="4377605"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Work In Progress</a:t>
          </a:r>
        </a:p>
      </dsp:txBody>
      <dsp:txXfrm>
        <a:off x="344389" y="2120227"/>
        <a:ext cx="4314199" cy="586034"/>
      </dsp:txXfrm>
    </dsp:sp>
    <dsp:sp modelId="{E12C9615-051E-43E2-960A-6F2443C356B1}">
      <dsp:nvSpPr>
        <dsp:cNvPr id="0" name=""/>
        <dsp:cNvSpPr/>
      </dsp:nvSpPr>
      <dsp:spPr>
        <a:xfrm>
          <a:off x="0" y="3411165"/>
          <a:ext cx="6253721"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323A-A433-48A5-834D-36A63174C5F0}">
      <dsp:nvSpPr>
        <dsp:cNvPr id="0" name=""/>
        <dsp:cNvSpPr/>
      </dsp:nvSpPr>
      <dsp:spPr>
        <a:xfrm>
          <a:off x="312686" y="3086445"/>
          <a:ext cx="437760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Git Hub Commits</a:t>
          </a:r>
        </a:p>
      </dsp:txBody>
      <dsp:txXfrm>
        <a:off x="344389" y="3118148"/>
        <a:ext cx="4314199" cy="586034"/>
      </dsp:txXfrm>
    </dsp:sp>
    <dsp:sp modelId="{8B992AAA-AED9-47C1-953D-55B284DE33F2}">
      <dsp:nvSpPr>
        <dsp:cNvPr id="0" name=""/>
        <dsp:cNvSpPr/>
      </dsp:nvSpPr>
      <dsp:spPr>
        <a:xfrm>
          <a:off x="0" y="4409085"/>
          <a:ext cx="6253721" cy="554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20ED7-1145-422E-A35B-8C4AA3EFF8F5}">
      <dsp:nvSpPr>
        <dsp:cNvPr id="0" name=""/>
        <dsp:cNvSpPr/>
      </dsp:nvSpPr>
      <dsp:spPr>
        <a:xfrm>
          <a:off x="312686" y="4084365"/>
          <a:ext cx="4377605" cy="6494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masis MT Pro" panose="02040504050005020304" pitchFamily="18" charset="0"/>
            </a:rPr>
            <a:t>Beta Testing</a:t>
          </a:r>
        </a:p>
      </dsp:txBody>
      <dsp:txXfrm>
        <a:off x="344389" y="4116068"/>
        <a:ext cx="431419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9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3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681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16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7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13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16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557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4/16/2022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163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4/16/2022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4368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arget="../media/image14.jpeg" Type="http://schemas.openxmlformats.org/officeDocument/2006/relationships/image"/><Relationship Id="rId1" Target="../slideLayouts/slideLayout6.xml" Type="http://schemas.openxmlformats.org/officeDocument/2006/relationships/slideLayout"/></Relationships>
</file>

<file path=ppt/slides/_rels/slide11.xml.rels><?xml version="1.0" encoding="UTF-8" standalone="yes" ?><Relationships xmlns="http://schemas.openxmlformats.org/package/2006/relationships"><Relationship Id="rId2" Target="../media/image15.jpeg" Type="http://schemas.openxmlformats.org/officeDocument/2006/relationships/image"/><Relationship Id="rId1" Target="../slideLayouts/slideLayout6.xml" Type="http://schemas.openxmlformats.org/officeDocument/2006/relationships/slideLayout"/></Relationships>
</file>

<file path=ppt/slides/_rels/slide12.xml.rels><?xml version="1.0" encoding="UTF-8" standalone="yes" ?><Relationships xmlns="http://schemas.openxmlformats.org/package/2006/relationships"><Relationship Id="rId2" Target="../media/image16.jpeg" Type="http://schemas.openxmlformats.org/officeDocument/2006/relationships/image"/><Relationship Id="rId1" Target="../slideLayouts/slideLayout7.xml" Type="http://schemas.openxmlformats.org/officeDocument/2006/relationships/slideLayout"/></Relationships>
</file>

<file path=ppt/slides/_rels/slide13.xml.rels><?xml version="1.0" encoding="UTF-8" standalone="yes" ?><Relationships xmlns="http://schemas.openxmlformats.org/package/2006/relationships"><Relationship Id="rId2" Target="../media/image17.jpeg" Type="http://schemas.openxmlformats.org/officeDocument/2006/relationships/image"/><Relationship Id="rId1" Target="../slideLayouts/slideLayout7.xml" Type="http://schemas.openxmlformats.org/officeDocument/2006/relationships/slideLayout"/></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www.thebluediamondgallery.com/typewriter/t/thank-you.html" TargetMode="External"/><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arget="../media/image8.jpeg" Type="http://schemas.openxmlformats.org/officeDocument/2006/relationships/image"/><Relationship Id="rId2" Target="../media/image7.jpe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arget="../media/image11.jpeg" Type="http://schemas.openxmlformats.org/officeDocument/2006/relationships/image"/><Relationship Id="rId1" Target="../slideLayouts/slideLayout6.xml" Type="http://schemas.openxmlformats.org/officeDocument/2006/relationships/slideLayout"/></Relationships>
</file>

<file path=ppt/slides/_rels/slide8.xml.rels><?xml version="1.0" encoding="UTF-8" standalone="yes" ?><Relationships xmlns="http://schemas.openxmlformats.org/package/2006/relationships"><Relationship Id="rId2" Target="../media/image12.jpeg" Type="http://schemas.openxmlformats.org/officeDocument/2006/relationships/image"/><Relationship Id="rId1" Target="../slideLayouts/slideLayout6.xml" Type="http://schemas.openxmlformats.org/officeDocument/2006/relationships/slideLayout"/></Relationships>
</file>

<file path=ppt/slides/_rels/slide9.xml.rels><?xml version="1.0" encoding="UTF-8" standalone="yes" ?><Relationships xmlns="http://schemas.openxmlformats.org/package/2006/relationships"><Relationship Id="rId2" Target="../media/image13.jpeg" Type="http://schemas.openxmlformats.org/officeDocument/2006/relationships/image"/><Relationship Id="rId1" Target="../slideLayouts/slideLayout6.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descr="Background pattern&#10;&#10;Description automatically generated" id="85" name="Picture 3">
            <a:extLst>
              <a:ext uri="{FF2B5EF4-FFF2-40B4-BE49-F238E27FC236}">
                <a16:creationId xmlns:a16="http://schemas.microsoft.com/office/drawing/2014/main" id="{0D22C4B9-A281-4616-B66C-2D7E8926D3B8}"/>
              </a:ext>
            </a:extLst>
          </p:cNvPr>
          <p:cNvPicPr>
            <a:picLocks noChangeAspect="1"/>
          </p:cNvPicPr>
          <p:nvPr/>
        </p:nvPicPr>
        <p:blipFill rotWithShape="1">
          <a:blip r:embed="rId2">
            <a:alphaModFix amt="40000"/>
          </a:blip>
          <a:srcRect b="-1" r="-29"/>
          <a:stretch/>
        </p:blipFill>
        <p:spPr>
          <a:xfrm>
            <a:off x="-1614" y="0"/>
            <a:ext cx="7526720" cy="6858000"/>
          </a:xfrm>
          <a:prstGeom prst="rect">
            <a:avLst/>
          </a:prstGeom>
        </p:spPr>
      </p:pic>
      <p:sp>
        <p:nvSpPr>
          <p:cNvPr id="2" name="Title 1">
            <a:extLst>
              <a:ext uri="{FF2B5EF4-FFF2-40B4-BE49-F238E27FC236}">
                <a16:creationId xmlns:a16="http://schemas.microsoft.com/office/drawing/2014/main" id="{BDD574EA-D8AA-4DAE-8E2A-FE03682C8F00}"/>
              </a:ext>
            </a:extLst>
          </p:cNvPr>
          <p:cNvSpPr>
            <a:spLocks noGrp="1"/>
          </p:cNvSpPr>
          <p:nvPr>
            <p:ph type="ctrTitle"/>
          </p:nvPr>
        </p:nvSpPr>
        <p:spPr>
          <a:xfrm>
            <a:off x="1097280" y="516835"/>
            <a:ext cx="5977937" cy="1666501"/>
          </a:xfrm>
        </p:spPr>
        <p:txBody>
          <a:bodyPr anchor="b" bIns="45720" lIns="91440" rIns="91440" rtlCol="0" tIns="45720" vert="horz">
            <a:normAutofit/>
          </a:bodyPr>
          <a:lstStyle/>
          <a:p>
            <a:r>
              <a:rPr dirty="0" lang="en-US" sz="7200">
                <a:solidFill>
                  <a:schemeClr val="tx1"/>
                </a:solidFill>
                <a:latin charset="0" panose="04020705040A02060702" pitchFamily="82" typeface="Algerian"/>
              </a:rPr>
              <a:t>CNS PROJECT</a:t>
            </a:r>
          </a:p>
        </p:txBody>
      </p:sp>
      <p:sp>
        <p:nvSpPr>
          <p:cNvPr id="3" name="Subtitle 2">
            <a:extLst>
              <a:ext uri="{FF2B5EF4-FFF2-40B4-BE49-F238E27FC236}">
                <a16:creationId xmlns:a16="http://schemas.microsoft.com/office/drawing/2014/main" id="{1E30865F-B1AA-4374-83C7-62B0551D2CBA}"/>
              </a:ext>
            </a:extLst>
          </p:cNvPr>
          <p:cNvSpPr>
            <a:spLocks noGrp="1"/>
          </p:cNvSpPr>
          <p:nvPr>
            <p:ph idx="1" type="subTitle"/>
          </p:nvPr>
        </p:nvSpPr>
        <p:spPr>
          <a:xfrm>
            <a:off x="542925" y="2236304"/>
            <a:ext cx="6532292" cy="4164495"/>
          </a:xfrm>
        </p:spPr>
        <p:txBody>
          <a:bodyPr bIns="45720" lIns="0" rIns="0" rtlCol="0" tIns="45720" vert="horz">
            <a:normAutofit/>
          </a:bodyPr>
          <a:lstStyle/>
          <a:p>
            <a:pPr fontAlgn="base"/>
            <a:r>
              <a:rPr dirty="0" i="0" lang="en-US" strike="noStrike" sz="2800" u="none">
                <a:effectLst/>
                <a:latin charset="0" panose="02040504050005020304" pitchFamily="18" typeface="Amasis MT Pro"/>
              </a:rPr>
              <a:t>        </a:t>
            </a:r>
          </a:p>
          <a:p>
            <a:pPr fontAlgn="base"/>
            <a:r>
              <a:rPr dirty="0" lang="en-US" sz="2800">
                <a:latin charset="0" panose="02040504050005020304" pitchFamily="18" typeface="Amasis MT Pro"/>
              </a:rPr>
              <a:t>           </a:t>
            </a:r>
            <a:r>
              <a:rPr dirty="0" i="0" lang="en-US" strike="noStrike" sz="3200" u="none">
                <a:effectLst/>
                <a:latin charset="0" panose="02040504050005020304" pitchFamily="18" typeface="Amasis MT Pro"/>
              </a:rPr>
              <a:t>TEAM MEMBERS:</a:t>
            </a:r>
            <a:r>
              <a:rPr dirty="0" i="0" lang="en-US" sz="3200">
                <a:effectLst/>
                <a:latin charset="0" panose="02040504050005020304" pitchFamily="18" typeface="Amasis MT Pro"/>
              </a:rPr>
              <a:t>​</a:t>
            </a:r>
          </a:p>
          <a:p>
            <a:pPr fontAlgn="base"/>
            <a:endParaRPr dirty="0" i="0" lang="en-US" sz="3200">
              <a:effectLst/>
              <a:latin charset="0" panose="02040504050005020304" pitchFamily="18" typeface="Amasis MT Pro"/>
            </a:endParaRPr>
          </a:p>
          <a:p>
            <a:pPr fontAlgn="base" indent="-228600">
              <a:buFont charset="0" panose="020F0502020204030204" pitchFamily="34" typeface="Calibri"/>
              <a:buChar char="•"/>
            </a:pPr>
            <a:r>
              <a:rPr b="0" dirty="0" i="0" lang="en-US" strike="noStrike" sz="3200" u="none">
                <a:effectLst/>
                <a:latin charset="0" panose="02040504050005020304" pitchFamily="18" typeface="Amasis MT Pro"/>
              </a:rPr>
              <a:t>S.J SUMANTH(2010030377)</a:t>
            </a:r>
            <a:r>
              <a:rPr b="0" dirty="0" i="0" lang="en-US" sz="3200">
                <a:effectLst/>
                <a:latin charset="0" panose="02040504050005020304" pitchFamily="18" typeface="Amasis MT Pro"/>
              </a:rPr>
              <a:t>​</a:t>
            </a:r>
          </a:p>
          <a:p>
            <a:pPr fontAlgn="base" indent="-228600">
              <a:buFont charset="0" panose="020F0502020204030204" pitchFamily="34" typeface="Calibri"/>
              <a:buChar char="•"/>
            </a:pPr>
            <a:r>
              <a:rPr b="0" dirty="0" i="0" lang="en-US" strike="noStrike" sz="3200" u="none">
                <a:effectLst/>
                <a:latin charset="0" panose="02040504050005020304" pitchFamily="18" typeface="Amasis MT Pro"/>
              </a:rPr>
              <a:t>E. SHIVA GOUD(2010030542)</a:t>
            </a:r>
            <a:r>
              <a:rPr b="0" dirty="0" i="0" lang="en-US" sz="1800">
                <a:effectLst/>
              </a:rPr>
              <a:t>​</a:t>
            </a:r>
          </a:p>
        </p:txBody>
      </p:sp>
      <p:pic>
        <p:nvPicPr>
          <p:cNvPr descr="12,147 Network Engineer Stock Vector Illustration and Royalty Free Network  Engineer Clipart" id="1026" name="Picture 2">
            <a:extLst>
              <a:ext uri="{FF2B5EF4-FFF2-40B4-BE49-F238E27FC236}">
                <a16:creationId xmlns:a16="http://schemas.microsoft.com/office/drawing/2014/main" id="{A82EFC2F-43BD-4E14-B3CF-E57D6098B621}"/>
              </a:ext>
            </a:extLst>
          </p:cNvPr>
          <p:cNvPicPr>
            <a:picLocks noChangeArrowheads="1" noChangeAspect="1"/>
          </p:cNvPicPr>
          <p:nvPr/>
        </p:nvPicPr>
        <p:blipFill rotWithShape="1">
          <a:blip r:embed="rId3">
            <a:extLst>
              <a:ext uri="{28A0092B-C50C-407E-A947-70E740481C1C}">
                <a14:useLocalDpi xmlns:a14="http://schemas.microsoft.com/office/drawing/2010/main" val="0"/>
              </a:ext>
            </a:extLst>
          </a:blip>
          <a:srcRect b="14435" r="1" t="19624"/>
          <a:stretch/>
        </p:blipFill>
        <p:spPr bwMode="auto">
          <a:xfrm>
            <a:off x="7526741" y="10"/>
            <a:ext cx="4665264" cy="2261469"/>
          </a:xfrm>
          <a:prstGeom prst="rect">
            <a:avLst/>
          </a:prstGeom>
          <a:noFill/>
          <a:extLst>
            <a:ext uri="{909E8E84-426E-40DD-AFC4-6F175D3DCCD1}">
              <a14:hiddenFill xmlns:a14="http://schemas.microsoft.com/office/drawing/2010/main">
                <a:solidFill>
                  <a:srgbClr val="FFFFFF"/>
                </a:solidFill>
              </a14:hiddenFill>
            </a:ext>
          </a:extLst>
        </p:spPr>
      </p:pic>
      <p:pic>
        <p:nvPicPr>
          <p:cNvPr descr="Purpose of 192.168.1.101 and 192.168.1.x IP Addresses" id="1028" name="Picture 4">
            <a:extLst>
              <a:ext uri="{FF2B5EF4-FFF2-40B4-BE49-F238E27FC236}">
                <a16:creationId xmlns:a16="http://schemas.microsoft.com/office/drawing/2014/main" id="{9BCD04B1-187C-4EF7-86FF-4E2A16E538FF}"/>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20616" r="1" t="14829"/>
          <a:stretch/>
        </p:blipFill>
        <p:spPr bwMode="auto">
          <a:xfrm>
            <a:off x="7526740" y="2236304"/>
            <a:ext cx="4665260" cy="2360218"/>
          </a:xfrm>
          <a:prstGeom prst="rect">
            <a:avLst/>
          </a:prstGeom>
          <a:noFill/>
          <a:extLst>
            <a:ext uri="{909E8E84-426E-40DD-AFC4-6F175D3DCCD1}">
              <a14:hiddenFill xmlns:a14="http://schemas.microsoft.com/office/drawing/2010/main">
                <a:solidFill>
                  <a:srgbClr val="FFFFFF"/>
                </a:solidFill>
              </a14:hiddenFill>
            </a:ext>
          </a:extLst>
        </p:spPr>
      </p:pic>
      <p:pic>
        <p:nvPicPr>
          <p:cNvPr descr="Premium Photo | Waist up portrait of network engineer using tablet in  server room during maintenance work in data center, copy space" id="1030" name="Picture 6">
            <a:extLst>
              <a:ext uri="{FF2B5EF4-FFF2-40B4-BE49-F238E27FC236}">
                <a16:creationId xmlns:a16="http://schemas.microsoft.com/office/drawing/2014/main" id="{C99E6311-7CC7-4D27-ADE9-9B5713BAC406}"/>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12807" r="1" t="12994"/>
          <a:stretch/>
        </p:blipFill>
        <p:spPr bwMode="auto">
          <a:xfrm>
            <a:off x="7526740" y="4573117"/>
            <a:ext cx="4662085" cy="226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7759"/>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5="http://schemas.microsoft.com/office/powerpoint/2012/main">
    <mc:Choice Requires="p15">
      <p:transition xmlns:p14="http://schemas.microsoft.com/office/powerpoint/2010/main" p14:dur="6000" spd="slow">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08F255-2894-4835-B91A-0FF8FE16F403}"/>
              </a:ext>
            </a:extLst>
          </p:cNvPr>
          <p:cNvPicPr>
            <a:picLocks noChangeAspect="1"/>
          </p:cNvPicPr>
          <p:nvPr/>
        </p:nvPicPr>
        <p:blipFill>
          <a:blip r:embed="rId2"/>
          <a:stretch>
            <a:fillRect/>
          </a:stretch>
        </p:blipFill>
        <p:spPr>
          <a:xfrm>
            <a:off x="5288940" y="185285"/>
            <a:ext cx="6573167" cy="6487430"/>
          </a:xfrm>
          <a:prstGeom prst="rect">
            <a:avLst/>
          </a:prstGeom>
        </p:spPr>
      </p:pic>
    </p:spTree>
    <p:extLst>
      <p:ext uri="{BB962C8B-B14F-4D97-AF65-F5344CB8AC3E}">
        <p14:creationId xmlns:p14="http://schemas.microsoft.com/office/powerpoint/2010/main" val="2198994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Algerian" panose="04020705040A02060702" pitchFamily="82" charset="0"/>
              </a:rPr>
              <a:t> </a:t>
            </a:r>
            <a:r>
              <a:rPr lang="en-US" sz="4800" kern="1200" dirty="0">
                <a:solidFill>
                  <a:schemeClr val="tx1"/>
                </a:solidFill>
                <a:latin typeface="Algerian" panose="04020705040A02060702" pitchFamily="82" charset="0"/>
              </a:rPr>
              <a:t>Configuring IPSEC Tunnel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C1E203E-0E05-450D-8FDD-6CC6099D8342}"/>
              </a:ext>
            </a:extLst>
          </p:cNvPr>
          <p:cNvPicPr>
            <a:picLocks noChangeAspect="1"/>
          </p:cNvPicPr>
          <p:nvPr/>
        </p:nvPicPr>
        <p:blipFill>
          <a:blip r:embed="rId2"/>
          <a:stretch>
            <a:fillRect/>
          </a:stretch>
        </p:blipFill>
        <p:spPr>
          <a:xfrm>
            <a:off x="5426868" y="199574"/>
            <a:ext cx="6554115" cy="6458851"/>
          </a:xfrm>
          <a:prstGeom prst="rect">
            <a:avLst/>
          </a:prstGeom>
        </p:spPr>
      </p:pic>
    </p:spTree>
    <p:extLst>
      <p:ext uri="{BB962C8B-B14F-4D97-AF65-F5344CB8AC3E}">
        <p14:creationId xmlns:p14="http://schemas.microsoft.com/office/powerpoint/2010/main" val="18981383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0DC90A-51D6-425C-959A-9197BCDCE8D5}"/>
              </a:ext>
            </a:extLst>
          </p:cNvPr>
          <p:cNvSpPr txBox="1"/>
          <p:nvPr/>
        </p:nvSpPr>
        <p:spPr>
          <a:xfrm>
            <a:off x="322054" y="201519"/>
            <a:ext cx="6096000" cy="646331"/>
          </a:xfrm>
          <a:prstGeom prst="rect">
            <a:avLst/>
          </a:prstGeom>
          <a:noFill/>
        </p:spPr>
        <p:txBody>
          <a:bodyPr wrap="square">
            <a:spAutoFit/>
          </a:bodyPr>
          <a:lstStyle/>
          <a:p>
            <a:r>
              <a:rPr lang="en-US" dirty="0">
                <a:solidFill>
                  <a:srgbClr val="FFFFFF"/>
                </a:solidFill>
                <a:latin typeface="Algerian" panose="04020705040A02060702" pitchFamily="82" charset="0"/>
              </a:rPr>
              <a:t>Ping testing:</a:t>
            </a:r>
          </a:p>
          <a:p>
            <a:r>
              <a:rPr lang="en-US" dirty="0">
                <a:solidFill>
                  <a:srgbClr val="FFFFFF"/>
                </a:solidFill>
                <a:latin typeface="Algerian" panose="04020705040A02060702" pitchFamily="82" charset="0"/>
              </a:rPr>
              <a:t>From PC 0 – PC1</a:t>
            </a:r>
            <a:endParaRPr lang="en-IN" dirty="0"/>
          </a:p>
        </p:txBody>
      </p:sp>
      <p:pic>
        <p:nvPicPr>
          <p:cNvPr id="7" name="Picture 6">
            <a:extLst>
              <a:ext uri="{FF2B5EF4-FFF2-40B4-BE49-F238E27FC236}">
                <a16:creationId xmlns:a16="http://schemas.microsoft.com/office/drawing/2014/main" id="{CA23373B-A658-4D32-A77D-D1C221BDD09A}"/>
              </a:ext>
            </a:extLst>
          </p:cNvPr>
          <p:cNvPicPr>
            <a:picLocks noChangeAspect="1"/>
          </p:cNvPicPr>
          <p:nvPr/>
        </p:nvPicPr>
        <p:blipFill>
          <a:blip r:embed="rId2"/>
          <a:stretch>
            <a:fillRect/>
          </a:stretch>
        </p:blipFill>
        <p:spPr>
          <a:xfrm>
            <a:off x="2747495" y="199574"/>
            <a:ext cx="6697010" cy="6458851"/>
          </a:xfrm>
          <a:prstGeom prst="rect">
            <a:avLst/>
          </a:prstGeom>
        </p:spPr>
      </p:pic>
    </p:spTree>
    <p:extLst>
      <p:ext uri="{BB962C8B-B14F-4D97-AF65-F5344CB8AC3E}">
        <p14:creationId xmlns:p14="http://schemas.microsoft.com/office/powerpoint/2010/main" val="210714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39F3A8-D100-42D9-B43C-2DE1DA36CC5A}"/>
              </a:ext>
            </a:extLst>
          </p:cNvPr>
          <p:cNvSpPr txBox="1"/>
          <p:nvPr/>
        </p:nvSpPr>
        <p:spPr>
          <a:xfrm>
            <a:off x="158151" y="201042"/>
            <a:ext cx="6096000" cy="646331"/>
          </a:xfrm>
          <a:prstGeom prst="rect">
            <a:avLst/>
          </a:prstGeom>
          <a:noFill/>
        </p:spPr>
        <p:txBody>
          <a:bodyPr wrap="square">
            <a:spAutoFit/>
          </a:bodyPr>
          <a:lstStyle/>
          <a:p>
            <a:r>
              <a:rPr lang="en-US" dirty="0">
                <a:solidFill>
                  <a:srgbClr val="FFFFFF"/>
                </a:solidFill>
                <a:latin typeface="Algerian" panose="04020705040A02060702" pitchFamily="82" charset="0"/>
              </a:rPr>
              <a:t>Ping testing:</a:t>
            </a:r>
          </a:p>
          <a:p>
            <a:r>
              <a:rPr lang="en-US" dirty="0">
                <a:solidFill>
                  <a:srgbClr val="FFFFFF"/>
                </a:solidFill>
                <a:latin typeface="Algerian" panose="04020705040A02060702" pitchFamily="82" charset="0"/>
              </a:rPr>
              <a:t>From PC 1 – PC0</a:t>
            </a:r>
            <a:endParaRPr lang="en-IN" dirty="0"/>
          </a:p>
        </p:txBody>
      </p:sp>
      <p:pic>
        <p:nvPicPr>
          <p:cNvPr id="5" name="Picture 4">
            <a:extLst>
              <a:ext uri="{FF2B5EF4-FFF2-40B4-BE49-F238E27FC236}">
                <a16:creationId xmlns:a16="http://schemas.microsoft.com/office/drawing/2014/main" id="{E9370AD6-B396-46F2-8E67-14B9A44A71D8}"/>
              </a:ext>
            </a:extLst>
          </p:cNvPr>
          <p:cNvPicPr>
            <a:picLocks noChangeAspect="1"/>
          </p:cNvPicPr>
          <p:nvPr/>
        </p:nvPicPr>
        <p:blipFill>
          <a:blip r:embed="rId2"/>
          <a:stretch>
            <a:fillRect/>
          </a:stretch>
        </p:blipFill>
        <p:spPr>
          <a:xfrm>
            <a:off x="2809416" y="194811"/>
            <a:ext cx="6573167" cy="6468378"/>
          </a:xfrm>
          <a:prstGeom prst="rect">
            <a:avLst/>
          </a:prstGeom>
        </p:spPr>
      </p:pic>
    </p:spTree>
    <p:extLst>
      <p:ext uri="{BB962C8B-B14F-4D97-AF65-F5344CB8AC3E}">
        <p14:creationId xmlns:p14="http://schemas.microsoft.com/office/powerpoint/2010/main" val="19119011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A365FBD-0DD5-45B6-96AF-8F0EB621AF75}"/>
              </a:ext>
            </a:extLst>
          </p:cNvPr>
          <p:cNvPicPr>
            <a:picLocks noChangeAspect="1"/>
          </p:cNvPicPr>
          <p:nvPr/>
        </p:nvPicPr>
        <p:blipFill>
          <a:blip r:embed="rId2"/>
          <a:stretch>
            <a:fillRect/>
          </a:stretch>
        </p:blipFill>
        <p:spPr>
          <a:xfrm>
            <a:off x="2032986" y="457200"/>
            <a:ext cx="8682362" cy="6073902"/>
          </a:xfrm>
          <a:prstGeom prst="rect">
            <a:avLst/>
          </a:prstGeom>
        </p:spPr>
      </p:pic>
    </p:spTree>
    <p:extLst>
      <p:ext uri="{BB962C8B-B14F-4D97-AF65-F5344CB8AC3E}">
        <p14:creationId xmlns:p14="http://schemas.microsoft.com/office/powerpoint/2010/main" val="3821820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9">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914400" eaLnBrk="1" fontAlgn="auto" hangingPunct="1" indent="0" latinLnBrk="0" lvl="0" marL="0" marR="0" rtl="0">
              <a:lnSpc>
                <a:spcPct val="100000"/>
              </a:lnSpc>
              <a:spcBef>
                <a:spcPts val="0"/>
              </a:spcBef>
              <a:spcAft>
                <a:spcPts val="0"/>
              </a:spcAft>
              <a:buClrTx/>
              <a:buSzTx/>
              <a:buFontTx/>
              <a:buNone/>
              <a:tabLst/>
              <a:defRPr/>
            </a:pPr>
            <a:endParaRPr b="0" baseline="0" cap="none" dirty="0" i="0" kern="1200" kumimoji="0" lang="en-US" noProof="0" normalizeH="0" spc="0" strike="noStrike" sz="1800" u="none">
              <a:ln>
                <a:noFill/>
              </a:ln>
              <a:solidFill>
                <a:prstClr val="white"/>
              </a:solidFill>
              <a:effectLst/>
              <a:uLnTx/>
              <a:uFillTx/>
              <a:latin panose="020F0502020204030204" typeface="Calibri"/>
              <a:ea typeface="+mn-ea"/>
              <a:cs typeface="+mn-cs"/>
            </a:endParaRPr>
          </a:p>
        </p:txBody>
      </p:sp>
      <p:pic>
        <p:nvPicPr>
          <p:cNvPr descr="Graphical user interface, application&#10;&#10;Description automatically generated" id="3" name="Picture 2">
            <a:extLst>
              <a:ext uri="{FF2B5EF4-FFF2-40B4-BE49-F238E27FC236}">
                <a16:creationId xmlns:a16="http://schemas.microsoft.com/office/drawing/2014/main" id="{B5FA1E1A-1400-4A6E-A8A8-41558081A684}"/>
              </a:ext>
            </a:extLst>
          </p:cNvPr>
          <p:cNvPicPr>
            <a:picLocks noChangeAspect="1"/>
          </p:cNvPicPr>
          <p:nvPr/>
        </p:nvPicPr>
        <p:blipFill rotWithShape="1">
          <a:blip r:embed="rId2"/>
          <a:srcRect b="-52" r="1"/>
          <a:stretch/>
        </p:blipFill>
        <p:spPr>
          <a:xfrm>
            <a:off x="650945" y="537518"/>
            <a:ext cx="10927080" cy="5318896"/>
          </a:xfrm>
          <a:prstGeom prst="rect">
            <a:avLst/>
          </a:prstGeom>
        </p:spPr>
      </p:pic>
      <p:sp>
        <p:nvSpPr>
          <p:cNvPr id="12" name="Rectangle 11">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914400" eaLnBrk="1" fontAlgn="auto" hangingPunct="1" indent="0" latinLnBrk="0" lvl="0" marL="0" marR="0" rtl="0">
              <a:lnSpc>
                <a:spcPct val="100000"/>
              </a:lnSpc>
              <a:spcBef>
                <a:spcPts val="0"/>
              </a:spcBef>
              <a:spcAft>
                <a:spcPts val="0"/>
              </a:spcAft>
              <a:buClrTx/>
              <a:buSzTx/>
              <a:buFontTx/>
              <a:buNone/>
              <a:tabLst/>
              <a:defRPr/>
            </a:pPr>
            <a:endParaRPr b="0" baseline="0" cap="none" i="0" kern="1200" kumimoji="0" lang="en-US" noProof="0" normalizeH="0" spc="0" strike="noStrike" sz="1800" u="none">
              <a:ln>
                <a:noFill/>
              </a:ln>
              <a:solidFill>
                <a:prstClr val="white"/>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2571856438"/>
      </p:ext>
    </p:extLst>
  </p:cSld>
  <p:clrMapOvr>
    <a:masterClrMapping/>
  </p:clrMapOvr>
  <mc:AlternateContent xmlns:mc="http://schemas.openxmlformats.org/markup-compatibility/2006" xmlns:p14="http://schemas.microsoft.com/office/powerpoint/2010/main">
    <mc:Choice Requires="p14">
      <p:transition p14:dur="1600" spd="slow">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AF0A-BFCF-42A7-8C6A-7F7B6E19C8D7}"/>
              </a:ext>
            </a:extLst>
          </p:cNvPr>
          <p:cNvSpPr>
            <a:spLocks noGrp="1"/>
          </p:cNvSpPr>
          <p:nvPr>
            <p:ph type="title"/>
          </p:nvPr>
        </p:nvSpPr>
        <p:spPr>
          <a:xfrm>
            <a:off x="699713" y="248038"/>
            <a:ext cx="10965545" cy="1159200"/>
          </a:xfrm>
        </p:spPr>
        <p:txBody>
          <a:bodyPr vert="horz" lIns="91440" tIns="45720" rIns="91440" bIns="45720" rtlCol="0" anchor="ctr">
            <a:normAutofit/>
          </a:bodyPr>
          <a:lstStyle/>
          <a:p>
            <a:pPr algn="ctr"/>
            <a:r>
              <a:rPr lang="en-US" sz="5400" kern="1200" dirty="0">
                <a:solidFill>
                  <a:srgbClr val="FFFFFF"/>
                </a:solidFill>
                <a:latin typeface="Algerian" panose="04020705040A02060702" pitchFamily="82" charset="0"/>
              </a:rPr>
              <a:t>GIT HUB COMMITS</a:t>
            </a:r>
          </a:p>
        </p:txBody>
      </p:sp>
      <p:pic>
        <p:nvPicPr>
          <p:cNvPr id="5" name="Picture 4">
            <a:extLst>
              <a:ext uri="{FF2B5EF4-FFF2-40B4-BE49-F238E27FC236}">
                <a16:creationId xmlns:a16="http://schemas.microsoft.com/office/drawing/2014/main" id="{2D61EB4C-9C53-43BF-97E6-9038E9319806}"/>
              </a:ext>
            </a:extLst>
          </p:cNvPr>
          <p:cNvPicPr>
            <a:picLocks noChangeAspect="1"/>
          </p:cNvPicPr>
          <p:nvPr/>
        </p:nvPicPr>
        <p:blipFill>
          <a:blip r:embed="rId2"/>
          <a:stretch>
            <a:fillRect/>
          </a:stretch>
        </p:blipFill>
        <p:spPr>
          <a:xfrm>
            <a:off x="1072322" y="1780104"/>
            <a:ext cx="10220325" cy="4829858"/>
          </a:xfrm>
          <a:prstGeom prst="rect">
            <a:avLst/>
          </a:prstGeom>
        </p:spPr>
      </p:pic>
    </p:spTree>
    <p:extLst>
      <p:ext uri="{BB962C8B-B14F-4D97-AF65-F5344CB8AC3E}">
        <p14:creationId xmlns:p14="http://schemas.microsoft.com/office/powerpoint/2010/main" val="3190600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54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descr="Perfect forward secrecy - Cisco Video Tutorial | LinkedIn Learning,  formerly Lynda.com" id="5124" name="Picture 4">
            <a:extLst>
              <a:ext uri="{FF2B5EF4-FFF2-40B4-BE49-F238E27FC236}">
                <a16:creationId xmlns:a16="http://schemas.microsoft.com/office/drawing/2014/main" id="{3E5E3DF0-B656-4177-A4CE-1F960529761A}"/>
              </a:ext>
            </a:extLst>
          </p:cNvPr>
          <p:cNvPicPr>
            <a:picLocks noChangeArrowheads="1" noChangeAspect="1"/>
          </p:cNvPicPr>
          <p:nvPr/>
        </p:nvPicPr>
        <p:blipFill rotWithShape="1">
          <a:blip r:embed="rId2">
            <a:extLst>
              <a:ext uri="{28A0092B-C50C-407E-A947-70E740481C1C}">
                <a14:useLocalDpi xmlns:a14="http://schemas.microsoft.com/office/drawing/2010/main" val="0"/>
              </a:ext>
            </a:extLst>
          </a:blip>
          <a:srcRect b="46" r="-1"/>
          <a:stretch/>
        </p:blipFill>
        <p:spPr bwMode="auto">
          <a:xfrm>
            <a:off x="20" y="10"/>
            <a:ext cx="7556869" cy="3383270"/>
          </a:xfrm>
          <a:prstGeom prst="rect">
            <a:avLst/>
          </a:prstGeom>
          <a:noFill/>
          <a:extLst>
            <a:ext uri="{909E8E84-426E-40DD-AFC4-6F175D3DCCD1}">
              <a14:hiddenFill xmlns:a14="http://schemas.microsoft.com/office/drawing/2010/main">
                <a:solidFill>
                  <a:srgbClr val="FFFFFF"/>
                </a:solidFill>
              </a14:hiddenFill>
            </a:ext>
          </a:extLst>
        </p:spPr>
      </p:pic>
      <p:pic>
        <p:nvPicPr>
          <p:cNvPr descr="How VPN works - Learning VPN Video Tutorial | LinkedIn Learning, formerly  Lynda.com" id="5122" name="Picture 2">
            <a:extLst>
              <a:ext uri="{FF2B5EF4-FFF2-40B4-BE49-F238E27FC236}">
                <a16:creationId xmlns:a16="http://schemas.microsoft.com/office/drawing/2014/main" id="{51F10F6C-8EB7-45BE-875A-B8485C24C116}"/>
              </a:ext>
            </a:extLst>
          </p:cNvPr>
          <p:cNvPicPr>
            <a:picLocks noChangeArrowheads="1" noChangeAspect="1"/>
          </p:cNvPicPr>
          <p:nvPr/>
        </p:nvPicPr>
        <p:blipFill rotWithShape="1">
          <a:blip r:embed="rId3">
            <a:extLst>
              <a:ext uri="{28A0092B-C50C-407E-A947-70E740481C1C}">
                <a14:useLocalDpi xmlns:a14="http://schemas.microsoft.com/office/drawing/2010/main" val="0"/>
              </a:ext>
            </a:extLst>
          </a:blip>
          <a:srcRect b="45" r="-1"/>
          <a:stretch/>
        </p:blipFill>
        <p:spPr bwMode="auto">
          <a:xfrm>
            <a:off x="16" y="3474720"/>
            <a:ext cx="7556889"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Predefined Process 2">
            <a:extLst>
              <a:ext uri="{FF2B5EF4-FFF2-40B4-BE49-F238E27FC236}">
                <a16:creationId xmlns:a16="http://schemas.microsoft.com/office/drawing/2014/main" id="{DE0CE10A-7D65-4AB9-BF23-233871725D98}"/>
              </a:ext>
            </a:extLst>
          </p:cNvPr>
          <p:cNvSpPr/>
          <p:nvPr/>
        </p:nvSpPr>
        <p:spPr>
          <a:xfrm>
            <a:off x="7928913" y="435893"/>
            <a:ext cx="3897297" cy="5894773"/>
          </a:xfrm>
          <a:prstGeom prst="flowChartPredefinedProcess">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b="0" g="0" r="0"/>
          </a:lnRef>
          <a:fillRef idx="0">
            <a:scrgbClr b="0" g="0" r="0"/>
          </a:fillRef>
          <a:effectRef idx="0">
            <a:scrgbClr b="0" g="0" r="0"/>
          </a:effectRef>
          <a:fontRef idx="minor">
            <a:schemeClr val="lt1"/>
          </a:fontRef>
        </p:style>
        <p:txBody>
          <a:bodyPr anchor="ctr" rtlCol="0"/>
          <a:lstStyle/>
          <a:p>
            <a:r>
              <a:rPr dirty="0" lang="en-US" sz="4400">
                <a:solidFill>
                  <a:schemeClr val="tx1"/>
                </a:solidFill>
                <a:latin charset="0" panose="04020705040A02060702" pitchFamily="82" typeface="Algerian"/>
              </a:rPr>
              <a:t>IPSEC BASED Virtual private network FOR A COMPANY</a:t>
            </a:r>
            <a:endParaRPr dirty="0" lang="en-IN" sz="4400"/>
          </a:p>
        </p:txBody>
      </p:sp>
    </p:spTree>
    <p:extLst>
      <p:ext uri="{BB962C8B-B14F-4D97-AF65-F5344CB8AC3E}">
        <p14:creationId xmlns:p14="http://schemas.microsoft.com/office/powerpoint/2010/main" val="4058761636"/>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1600" spd="slow">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8" name="Straight Connector 2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3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3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4" name="Oval 3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9DE1F0-7044-418F-BCA5-2187878B3CC5}"/>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6600" kern="1200" dirty="0">
                <a:solidFill>
                  <a:schemeClr val="tx1"/>
                </a:solidFill>
                <a:latin typeface="Algerian" panose="04020705040A02060702" pitchFamily="82" charset="0"/>
              </a:rPr>
              <a:t>Outline:</a:t>
            </a:r>
          </a:p>
        </p:txBody>
      </p:sp>
      <p:graphicFrame>
        <p:nvGraphicFramePr>
          <p:cNvPr id="58" name="TextBox 5">
            <a:extLst>
              <a:ext uri="{FF2B5EF4-FFF2-40B4-BE49-F238E27FC236}">
                <a16:creationId xmlns:a16="http://schemas.microsoft.com/office/drawing/2014/main" id="{F7932506-6777-4E2B-8948-7584E913CDF7}"/>
              </a:ext>
            </a:extLst>
          </p:cNvPr>
          <p:cNvGraphicFramePr/>
          <p:nvPr>
            <p:extLst>
              <p:ext uri="{D42A27DB-BD31-4B8C-83A1-F6EECF244321}">
                <p14:modId xmlns:p14="http://schemas.microsoft.com/office/powerpoint/2010/main" val="87015689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23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E2F2E-FD93-4CF0-9556-1F9A3B1EE722}"/>
              </a:ext>
            </a:extLst>
          </p:cNvPr>
          <p:cNvPicPr>
            <a:picLocks noChangeAspect="1"/>
          </p:cNvPicPr>
          <p:nvPr/>
        </p:nvPicPr>
        <p:blipFill rotWithShape="1">
          <a:blip r:embed="rId2">
            <a:alphaModFix amt="35000"/>
          </a:blip>
          <a:srcRect b="3"/>
          <a:stretch/>
        </p:blipFill>
        <p:spPr>
          <a:xfrm>
            <a:off x="20" y="975"/>
            <a:ext cx="12191980" cy="6858000"/>
          </a:xfrm>
          <a:prstGeom prst="rect">
            <a:avLst/>
          </a:prstGeom>
        </p:spPr>
      </p:pic>
      <p:sp>
        <p:nvSpPr>
          <p:cNvPr id="2" name="Title 1">
            <a:extLst>
              <a:ext uri="{FF2B5EF4-FFF2-40B4-BE49-F238E27FC236}">
                <a16:creationId xmlns:a16="http://schemas.microsoft.com/office/drawing/2014/main" id="{099DF7EA-19D1-4917-899F-332E27684239}"/>
              </a:ext>
            </a:extLst>
          </p:cNvPr>
          <p:cNvSpPr>
            <a:spLocks noGrp="1"/>
          </p:cNvSpPr>
          <p:nvPr>
            <p:ph type="title"/>
          </p:nvPr>
        </p:nvSpPr>
        <p:spPr/>
        <p:txBody>
          <a:bodyPr anchor="b" bIns="45720" lIns="91440" rIns="91440" rtlCol="0" tIns="45720" vert="horz">
            <a:normAutofit/>
          </a:bodyPr>
          <a:lstStyle/>
          <a:p>
            <a:pPr algn="ctr"/>
            <a:r>
              <a:rPr dirty="0" lang="en-US" sz="5400">
                <a:latin charset="0" panose="04020705040A02060702" pitchFamily="82" typeface="Algerian"/>
              </a:rPr>
              <a:t>Introduction</a:t>
            </a:r>
          </a:p>
        </p:txBody>
      </p:sp>
      <p:sp>
        <p:nvSpPr>
          <p:cNvPr id="4" name="TextBox 3">
            <a:extLst>
              <a:ext uri="{FF2B5EF4-FFF2-40B4-BE49-F238E27FC236}">
                <a16:creationId xmlns:a16="http://schemas.microsoft.com/office/drawing/2014/main" id="{4E60932D-B473-4536-B639-C49E38301F98}"/>
              </a:ext>
            </a:extLst>
          </p:cNvPr>
          <p:cNvSpPr txBox="1"/>
          <p:nvPr/>
        </p:nvSpPr>
        <p:spPr>
          <a:xfrm>
            <a:off x="292963" y="2108201"/>
            <a:ext cx="11594237" cy="4463192"/>
          </a:xfrm>
          <a:prstGeom prst="rect">
            <a:avLst/>
          </a:prstGeom>
        </p:spPr>
        <p:txBody>
          <a:bodyPr bIns="45720" lIns="0" rIns="0" rtlCol="0" tIns="45720" vert="horz">
            <a:normAutofit/>
          </a:bodyPr>
          <a:lstStyle/>
          <a:p>
            <a:pPr>
              <a:spcAft>
                <a:spcPts val="600"/>
              </a:spcAft>
              <a:buFont charset="0" panose="020F0502020204030204" pitchFamily="34" typeface="Calibri"/>
            </a:pPr>
            <a:endParaRPr dirty="0" lang="en-US">
              <a:solidFill>
                <a:schemeClr val="tx1">
                  <a:lumMod val="75000"/>
                  <a:lumOff val="25000"/>
                </a:schemeClr>
              </a:solidFill>
            </a:endParaRPr>
          </a:p>
        </p:txBody>
      </p:sp>
      <p:sp>
        <p:nvSpPr>
          <p:cNvPr id="6" name="TextBox 5">
            <a:extLst>
              <a:ext uri="{FF2B5EF4-FFF2-40B4-BE49-F238E27FC236}">
                <a16:creationId xmlns:a16="http://schemas.microsoft.com/office/drawing/2014/main" id="{61E6D1B7-B7E3-4DEE-A3DB-009DCF75C995}"/>
              </a:ext>
            </a:extLst>
          </p:cNvPr>
          <p:cNvSpPr txBox="1"/>
          <p:nvPr/>
        </p:nvSpPr>
        <p:spPr>
          <a:xfrm>
            <a:off x="413924" y="2084133"/>
            <a:ext cx="11526175" cy="3724096"/>
          </a:xfrm>
          <a:prstGeom prst="rect">
            <a:avLst/>
          </a:prstGeom>
          <a:noFill/>
        </p:spPr>
        <p:txBody>
          <a:bodyPr rtlCol="0" wrap="square">
            <a:spAutoFit/>
          </a:bodyPr>
          <a:lstStyle/>
          <a:p>
            <a:pPr indent="-285750" marL="285750">
              <a:spcAft>
                <a:spcPts val="600"/>
              </a:spcAft>
              <a:buFont charset="2" panose="05000000000000000000" pitchFamily="2" typeface="Wingdings"/>
              <a:buChar char="Ø"/>
            </a:pPr>
            <a:r>
              <a:rPr dirty="0" lang="en-US">
                <a:latin charset="0" panose="02040504050005020304" pitchFamily="18" typeface="Amasis MT Pro"/>
              </a:rPr>
              <a:t>Nowadays, organization do all they can to maintain control and help protect their corporate networks and its information asset from cyber threats. However, they heavily rely on the users as the first line of defense who sometimes are not compliance to network security regulations enacted. Therefore, it is vital for the company to ensure cybersecurity awareness and possibly security implications that can emanate from cyberattacks such as malware and network intrusions. </a:t>
            </a:r>
          </a:p>
          <a:p>
            <a:pPr indent="-285750" marL="285750">
              <a:spcAft>
                <a:spcPts val="600"/>
              </a:spcAft>
              <a:buFont charset="2" panose="05000000000000000000" pitchFamily="2" typeface="Wingdings"/>
              <a:buChar char="Ø"/>
            </a:pPr>
            <a:r>
              <a:rPr dirty="0" lang="en-US">
                <a:latin charset="0" panose="02040504050005020304" pitchFamily="18" typeface="Amasis MT Pro"/>
              </a:rPr>
              <a:t>In addition to existing policy and network security mechanism and services, an IPsec VPN has been proposed as one of the most fundamental data security practices to ensure data privacy and protect systems effectively. </a:t>
            </a:r>
          </a:p>
          <a:p>
            <a:pPr indent="-285750" marL="285750">
              <a:spcAft>
                <a:spcPts val="600"/>
              </a:spcAft>
              <a:buFont charset="2" panose="05000000000000000000" pitchFamily="2" typeface="Wingdings"/>
              <a:buChar char="Ø"/>
            </a:pPr>
            <a:r>
              <a:rPr dirty="0" lang="en-US">
                <a:latin charset="0" panose="02040504050005020304" pitchFamily="18" typeface="Amasis MT Pro"/>
              </a:rPr>
              <a:t>IPsec VPN authenticates and encrypt the virtual connections between two nodes. The use of IPsec protocols to implement VPN can help to protect against system vulnerabilities such as IP spoofing, session hijacking, traffic sniffing. Therefore, implementing security controls to provide confidentiality, integrity and availability.</a:t>
            </a:r>
          </a:p>
          <a:p>
            <a:pPr indent="-285750" marL="285750">
              <a:spcAft>
                <a:spcPts val="600"/>
              </a:spcAft>
              <a:buFont charset="2" panose="05000000000000000000" pitchFamily="2" typeface="Wingdings"/>
              <a:buChar char="Ø"/>
            </a:pPr>
            <a:endParaRPr dirty="0" lang="en-US" sz="1800">
              <a:solidFill>
                <a:schemeClr val="tx1">
                  <a:lumMod val="75000"/>
                  <a:lumOff val="25000"/>
                </a:schemeClr>
              </a:solidFill>
              <a:latin charset="0" panose="02040504050005020304" pitchFamily="18" typeface="Amasis MT Pro"/>
            </a:endParaRPr>
          </a:p>
          <a:p>
            <a:pPr indent="-285750" marL="285750">
              <a:buFont charset="2" panose="05000000000000000000" pitchFamily="2" typeface="Wingdings"/>
              <a:buChar char="Ø"/>
            </a:pPr>
            <a:endParaRPr dirty="0" lang="en-IN"/>
          </a:p>
        </p:txBody>
      </p:sp>
      <p:pic>
        <p:nvPicPr>
          <p:cNvPr id="7" name="Picture 6">
            <a:extLst>
              <a:ext uri="{FF2B5EF4-FFF2-40B4-BE49-F238E27FC236}">
                <a16:creationId xmlns:a16="http://schemas.microsoft.com/office/drawing/2014/main" id="{62C769D4-4219-490E-ABF0-A25ADFA22FA0}"/>
              </a:ext>
            </a:extLst>
          </p:cNvPr>
          <p:cNvPicPr>
            <a:picLocks noChangeAspect="1"/>
          </p:cNvPicPr>
          <p:nvPr/>
        </p:nvPicPr>
        <p:blipFill>
          <a:blip r:embed="rId3"/>
          <a:stretch>
            <a:fillRect/>
          </a:stretch>
        </p:blipFill>
        <p:spPr>
          <a:xfrm>
            <a:off x="3357912" y="5112570"/>
            <a:ext cx="5464337" cy="1677925"/>
          </a:xfrm>
          <a:prstGeom prst="rect">
            <a:avLst/>
          </a:prstGeom>
        </p:spPr>
      </p:pic>
    </p:spTree>
    <p:extLst>
      <p:ext uri="{BB962C8B-B14F-4D97-AF65-F5344CB8AC3E}">
        <p14:creationId xmlns:p14="http://schemas.microsoft.com/office/powerpoint/2010/main" val="3825649789"/>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1600" spd="slow">
        <p14:gallery dir="l"/>
      </p:transition>
    </mc:Choice>
    <mc:Fallback xmlns="">
      <p:transition spd="slow">
        <p:fade/>
      </p:transition>
    </mc:Fallback>
  </mc:AlternateContent>
</p:sld>
</file>

<file path=ppt/slides/slide5.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4" name="Video 3">
            <a:extLst>
              <a:ext uri="{FF2B5EF4-FFF2-40B4-BE49-F238E27FC236}">
                <a16:creationId xmlns:a16="http://schemas.microsoft.com/office/drawing/2014/main" id="{81858264-F10F-4D46-BDCA-EBA8E7351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5000"/>
          </a:blip>
          <a:srcRect b="7" r="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Title 1">
            <a:extLst>
              <a:ext uri="{FF2B5EF4-FFF2-40B4-BE49-F238E27FC236}">
                <a16:creationId xmlns:a16="http://schemas.microsoft.com/office/drawing/2014/main" id="{E554D5FF-C7D2-460F-8AFC-A112B1333D03}"/>
              </a:ext>
            </a:extLst>
          </p:cNvPr>
          <p:cNvSpPr>
            <a:spLocks noGrp="1"/>
          </p:cNvSpPr>
          <p:nvPr>
            <p:ph type="title"/>
          </p:nvPr>
        </p:nvSpPr>
        <p:spPr>
          <a:xfrm>
            <a:off x="1097280" y="325550"/>
            <a:ext cx="10058400" cy="3574778"/>
          </a:xfrm>
          <a:effectLst>
            <a:outerShdw algn="tl" blurRad="50800" dir="2700000" dist="38100" rotWithShape="0">
              <a:prstClr val="black">
                <a:alpha val="40000"/>
              </a:prstClr>
            </a:outerShdw>
          </a:effectLst>
        </p:spPr>
        <p:txBody>
          <a:bodyPr anchor="b" bIns="45720" lIns="91440" rIns="91440" rtlCol="0" tIns="45720" vert="horz">
            <a:normAutofit/>
          </a:bodyPr>
          <a:lstStyle/>
          <a:p>
            <a:pPr algn="ctr"/>
            <a:r>
              <a:rPr dirty="0" lang="en-US" sz="8000">
                <a:latin charset="0" panose="04020705040A02060702" pitchFamily="82" typeface="Algerian"/>
              </a:rPr>
              <a:t>Code </a:t>
            </a:r>
          </a:p>
        </p:txBody>
      </p:sp>
    </p:spTree>
    <p:extLst>
      <p:ext uri="{BB962C8B-B14F-4D97-AF65-F5344CB8AC3E}">
        <p14:creationId xmlns:p14="http://schemas.microsoft.com/office/powerpoint/2010/main" val="2555935404"/>
      </p:ext>
    </p:extLst>
  </p:cSld>
  <p:clrMapOvr>
    <a:masterClrMapping/>
  </p:clrMapOvr>
  <mc:AlternateContent xmlns:mc="http://schemas.openxmlformats.org/markup-compatibility/2006" xmlns:p14="http://schemas.microsoft.com/office/powerpoint/2010/main">
    <mc:Choice Requires="p14">
      <p:transition p14:dur="1600" spd="slow">
        <p14:gallery dir="l"/>
      </p:transition>
    </mc:Choice>
    <mc:Fallback xmlns="">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9856" fill="hold" id="6"/>
                                        <p:tgtEl>
                                          <p:spTgt spid="4"/>
                                        </p:tgtEl>
                                      </p:cBhvr>
                                    </p:cmd>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7" nodeType="interactiveSeq" restart="whenNotActive">
                <p:stCondLst>
                  <p:cond delay="0" evt="onClick">
                    <p:tgtEl>
                      <p:spTgt spid="4"/>
                    </p:tgtEl>
                  </p:cond>
                </p:stCondLst>
                <p:endSync delay="0" evt="end">
                  <p:rtn val="all"/>
                </p:endSync>
                <p:childTnLst>
                  <p:par>
                    <p:cTn fill="hold" id="8">
                      <p:stCondLst>
                        <p:cond delay="0"/>
                      </p:stCondLst>
                      <p:childTnLst>
                        <p:par>
                          <p:cTn fill="hold" id="9">
                            <p:stCondLst>
                              <p:cond delay="0"/>
                            </p:stCondLst>
                            <p:childTnLst>
                              <p:par>
                                <p:cTn fill="hold" id="10" nodeType="clickEffect" presetClass="mediacall" presetID="2" presetSubtype="0">
                                  <p:stCondLst>
                                    <p:cond delay="0"/>
                                  </p:stCondLst>
                                  <p:childTnLst>
                                    <p:cmd cmd="togglePause" type="call">
                                      <p:cBhvr>
                                        <p:cTn dur="1" fill="hold" id="11"/>
                                        <p:tgtEl>
                                          <p:spTgt spid="4"/>
                                        </p:tgtEl>
                                      </p:cBhvr>
                                    </p:cmd>
                                  </p:childTnLst>
                                </p:cTn>
                              </p:par>
                            </p:childTnLst>
                          </p:cTn>
                        </p:par>
                      </p:childTnLst>
                    </p:cTn>
                  </p:par>
                </p:childTnLst>
              </p:cTn>
              <p:nextCondLst>
                <p:cond delay="0" evt="onClick">
                  <p:tgtEl>
                    <p:spTgt spid="4"/>
                  </p:tgtEl>
                </p:cond>
              </p:nextCondLst>
            </p:seq>
            <p:video>
              <p:cMediaNode mute="1">
                <p:cTn display="0" fill="hold" id="12" repeatCount="indefinite">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5BDB7-FAC4-4D55-BD98-97DBA82AB261}"/>
              </a:ext>
            </a:extLst>
          </p:cNvPr>
          <p:cNvPicPr>
            <a:picLocks noChangeAspect="1"/>
          </p:cNvPicPr>
          <p:nvPr/>
        </p:nvPicPr>
        <p:blipFill>
          <a:blip r:embed="rId2"/>
          <a:stretch>
            <a:fillRect/>
          </a:stretch>
        </p:blipFill>
        <p:spPr>
          <a:xfrm>
            <a:off x="419100" y="391858"/>
            <a:ext cx="11361568" cy="6091372"/>
          </a:xfrm>
          <a:prstGeom prst="rect">
            <a:avLst/>
          </a:prstGeom>
        </p:spPr>
      </p:pic>
    </p:spTree>
    <p:extLst>
      <p:ext uri="{BB962C8B-B14F-4D97-AF65-F5344CB8AC3E}">
        <p14:creationId xmlns:p14="http://schemas.microsoft.com/office/powerpoint/2010/main" val="4089305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B44EFCC-3A36-4337-9906-ACA64598C89A}"/>
              </a:ext>
            </a:extLst>
          </p:cNvPr>
          <p:cNvPicPr>
            <a:picLocks noChangeAspect="1"/>
          </p:cNvPicPr>
          <p:nvPr/>
        </p:nvPicPr>
        <p:blipFill>
          <a:blip r:embed="rId2"/>
          <a:stretch>
            <a:fillRect/>
          </a:stretch>
        </p:blipFill>
        <p:spPr>
          <a:xfrm>
            <a:off x="5327430" y="161469"/>
            <a:ext cx="6668431" cy="6535062"/>
          </a:xfrm>
          <a:prstGeom prst="rect">
            <a:avLst/>
          </a:prstGeom>
        </p:spPr>
      </p:pic>
    </p:spTree>
    <p:extLst>
      <p:ext uri="{BB962C8B-B14F-4D97-AF65-F5344CB8AC3E}">
        <p14:creationId xmlns:p14="http://schemas.microsoft.com/office/powerpoint/2010/main" val="17736666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87FFC5A-E416-4187-A1BE-4034D4034120}"/>
              </a:ext>
            </a:extLst>
          </p:cNvPr>
          <p:cNvPicPr>
            <a:picLocks noChangeAspect="1"/>
          </p:cNvPicPr>
          <p:nvPr/>
        </p:nvPicPr>
        <p:blipFill>
          <a:blip r:embed="rId2"/>
          <a:stretch>
            <a:fillRect/>
          </a:stretch>
        </p:blipFill>
        <p:spPr>
          <a:xfrm>
            <a:off x="5269887" y="180521"/>
            <a:ext cx="6611273" cy="6496957"/>
          </a:xfrm>
          <a:prstGeom prst="rect">
            <a:avLst/>
          </a:prstGeom>
        </p:spPr>
      </p:pic>
    </p:spTree>
    <p:extLst>
      <p:ext uri="{BB962C8B-B14F-4D97-AF65-F5344CB8AC3E}">
        <p14:creationId xmlns:p14="http://schemas.microsoft.com/office/powerpoint/2010/main" val="3007960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Algerian" panose="04020705040A02060702" pitchFamily="82" charset="0"/>
              </a:rPr>
              <a:t>Setting up Routers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78E7B62-9B23-4E5E-915C-CCCF0D148C75}"/>
              </a:ext>
            </a:extLst>
          </p:cNvPr>
          <p:cNvPicPr>
            <a:picLocks noChangeAspect="1"/>
          </p:cNvPicPr>
          <p:nvPr/>
        </p:nvPicPr>
        <p:blipFill>
          <a:blip r:embed="rId2"/>
          <a:stretch>
            <a:fillRect/>
          </a:stretch>
        </p:blipFill>
        <p:spPr>
          <a:xfrm>
            <a:off x="5426868" y="180521"/>
            <a:ext cx="6630325" cy="6496957"/>
          </a:xfrm>
          <a:prstGeom prst="rect">
            <a:avLst/>
          </a:prstGeom>
        </p:spPr>
      </p:pic>
    </p:spTree>
    <p:extLst>
      <p:ext uri="{BB962C8B-B14F-4D97-AF65-F5344CB8AC3E}">
        <p14:creationId xmlns:p14="http://schemas.microsoft.com/office/powerpoint/2010/main" val="115139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716</TotalTime>
  <Words>246</Words>
  <Application>Microsoft Office PowerPoint</Application>
  <PresentationFormat>Widescreen</PresentationFormat>
  <Paragraphs>28</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Algerian</vt:lpstr>
      <vt:lpstr>Amasis MT Pro</vt:lpstr>
      <vt:lpstr>Arial</vt:lpstr>
      <vt:lpstr>Calibri</vt:lpstr>
      <vt:lpstr>Calibri Light</vt:lpstr>
      <vt:lpstr>Wingdings</vt:lpstr>
      <vt:lpstr>Office Theme</vt:lpstr>
      <vt:lpstr>CNS PROJECT</vt:lpstr>
      <vt:lpstr>PowerPoint Presentation</vt:lpstr>
      <vt:lpstr>Outline:</vt:lpstr>
      <vt:lpstr>Introduction</vt:lpstr>
      <vt:lpstr>Code </vt:lpstr>
      <vt:lpstr>PowerPoint Presentation</vt:lpstr>
      <vt:lpstr>Setting up Routers</vt:lpstr>
      <vt:lpstr>Setting up Routers</vt:lpstr>
      <vt:lpstr>Setting up Routers</vt:lpstr>
      <vt:lpstr> Configuring IPSEC Tunnel</vt:lpstr>
      <vt:lpstr> Configuring IPSEC Tunnel</vt:lpstr>
      <vt:lpstr>PowerPoint Presentation</vt:lpstr>
      <vt:lpstr>PowerPoint Presentation</vt:lpstr>
      <vt:lpstr>PowerPoint Presentation</vt:lpstr>
      <vt:lpstr>PowerPoint Presentation</vt:lpstr>
      <vt:lpstr>GIT HUB COMMITS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CNS PROJECT</dc:title>
  <dc:creator>J  SUMANTH .</dc:creator>
  <cp:lastModifiedBy>shiva goud</cp:lastModifiedBy>
  <cp:revision>24</cp:revision>
  <dcterms:created xsi:type="dcterms:W3CDTF">2022-01-20T02:53:27Z</dcterms:created>
  <dcterms:modified xsi:type="dcterms:W3CDTF">2022-04-16T10:50:40Z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9895810</vt:lpwstr>
  </property>
  <property fmtid="{D5CDD505-2E9C-101B-9397-08002B2CF9AE}" name="NXPowerLiteSettings" pid="3">
    <vt:lpwstr>F7000400038000</vt:lpwstr>
  </property>
  <property fmtid="{D5CDD505-2E9C-101B-9397-08002B2CF9AE}" name="NXPowerLiteVersion" pid="4">
    <vt:lpwstr>S9.1.4</vt:lpwstr>
  </property>
</Properties>
</file>